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24"/>
  </p:notesMasterIdLst>
  <p:sldIdLst>
    <p:sldId id="5055" r:id="rId2"/>
    <p:sldId id="5072" r:id="rId3"/>
    <p:sldId id="5073" r:id="rId4"/>
    <p:sldId id="5076" r:id="rId5"/>
    <p:sldId id="5077" r:id="rId6"/>
    <p:sldId id="5057" r:id="rId7"/>
    <p:sldId id="5074" r:id="rId8"/>
    <p:sldId id="5058" r:id="rId9"/>
    <p:sldId id="5078" r:id="rId10"/>
    <p:sldId id="5082" r:id="rId11"/>
    <p:sldId id="5083" r:id="rId12"/>
    <p:sldId id="5084" r:id="rId13"/>
    <p:sldId id="5079" r:id="rId14"/>
    <p:sldId id="5080" r:id="rId15"/>
    <p:sldId id="5081" r:id="rId16"/>
    <p:sldId id="5062" r:id="rId17"/>
    <p:sldId id="5085" r:id="rId18"/>
    <p:sldId id="5070" r:id="rId19"/>
    <p:sldId id="5071" r:id="rId20"/>
    <p:sldId id="5075" r:id="rId21"/>
    <p:sldId id="5069" r:id="rId22"/>
    <p:sldId id="5059" r:id="rId23"/>
  </p:sldIdLst>
  <p:sldSz cx="12192000" cy="6858000"/>
  <p:notesSz cx="6858000" cy="9144000"/>
  <p:custDataLst>
    <p:tags r:id="rId2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inal Deck Template" id="{7E3EDA95-5259-473E-A9CE-A4948A5B6210}">
          <p14:sldIdLst>
            <p14:sldId id="5055"/>
            <p14:sldId id="5072"/>
            <p14:sldId id="5073"/>
            <p14:sldId id="5076"/>
            <p14:sldId id="5077"/>
            <p14:sldId id="5057"/>
            <p14:sldId id="5074"/>
            <p14:sldId id="5058"/>
            <p14:sldId id="5078"/>
            <p14:sldId id="5082"/>
            <p14:sldId id="5083"/>
            <p14:sldId id="5084"/>
            <p14:sldId id="5079"/>
            <p14:sldId id="5080"/>
            <p14:sldId id="5081"/>
            <p14:sldId id="5062"/>
            <p14:sldId id="5085"/>
            <p14:sldId id="5070"/>
            <p14:sldId id="5071"/>
            <p14:sldId id="5075"/>
            <p14:sldId id="5069"/>
            <p14:sldId id="505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44E2E10-C82C-E5E5-9DC8-9ED803895AFB}" name="Shanker, Amulya" initials="SA" userId="S::shankera@wwt.com::a76408b4-9ee1-46bb-92fa-20a0c47ac937" providerId="AD"/>
  <p188:author id="{CA97AFAE-BFDD-B0C6-0B49-AC0704203C21}" name="Gupta, Ankur" initials="GA" userId="S::guptaan@wwt.com::bfe73d37-8d90-4d2b-a458-3e22f31d7938" providerId="AD"/>
  <p188:author id="{A56DA0D0-883F-86B4-B76E-0E684A7539F3}" name="Bhardwaj, Snigdha" initials="BS" userId="S::bhardwsn@wwt.com::3844fc3c-2a2c-474f-be22-806c6e8b9ab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4AF"/>
    <a:srgbClr val="5A5AD0"/>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BBC9FC-3C2C-4A63-9874-2EC68E81848E}" v="25" dt="2024-07-26T10:02:03.9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94669"/>
  </p:normalViewPr>
  <p:slideViewPr>
    <p:cSldViewPr snapToGrid="0">
      <p:cViewPr>
        <p:scale>
          <a:sx n="66" d="100"/>
          <a:sy n="66" d="100"/>
        </p:scale>
        <p:origin x="1301" y="31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9DDB95-020E-482C-8315-2D46A60FF571}" type="datetimeFigureOut">
              <a:rPr lang="en-US" smtClean="0"/>
              <a:t>8/4/2024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670739-0FEC-4701-93B2-82D8F8FA87EB}" type="slidenum">
              <a:rPr lang="en-US" smtClean="0"/>
              <a:t>‹#›</a:t>
            </a:fld>
            <a:endParaRPr lang="en-US"/>
          </a:p>
        </p:txBody>
      </p:sp>
    </p:spTree>
    <p:extLst>
      <p:ext uri="{BB962C8B-B14F-4D97-AF65-F5344CB8AC3E}">
        <p14:creationId xmlns:p14="http://schemas.microsoft.com/office/powerpoint/2010/main" val="3826845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9.emf"/><Relationship Id="rId4"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9.emf"/><Relationship Id="rId4"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Navy title slide">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76D16844-6333-3E4A-AF87-E77C05853F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 y="0"/>
            <a:ext cx="12187945" cy="6858000"/>
          </a:xfrm>
          <a:prstGeom prst="rect">
            <a:avLst/>
          </a:prstGeom>
        </p:spPr>
      </p:pic>
      <p:sp>
        <p:nvSpPr>
          <p:cNvPr id="2" name="Title 1"/>
          <p:cNvSpPr>
            <a:spLocks noGrp="1"/>
          </p:cNvSpPr>
          <p:nvPr>
            <p:ph type="ctrTitle"/>
          </p:nvPr>
        </p:nvSpPr>
        <p:spPr>
          <a:xfrm>
            <a:off x="794521" y="1854200"/>
            <a:ext cx="7375650" cy="1655763"/>
          </a:xfrm>
        </p:spPr>
        <p:txBody>
          <a:bodyPr anchor="b">
            <a:noAutofit/>
          </a:bodyPr>
          <a:lstStyle>
            <a:lvl1pPr algn="l">
              <a:spcBef>
                <a:spcPts val="0"/>
              </a:spcBef>
              <a:defRPr sz="3999">
                <a:solidFill>
                  <a:schemeClr val="bg1"/>
                </a:solidFill>
              </a:defRPr>
            </a:lvl1pPr>
          </a:lstStyle>
          <a:p>
            <a:r>
              <a:rPr lang="en-US"/>
              <a:t>Click to edit Master title style</a:t>
            </a:r>
          </a:p>
        </p:txBody>
      </p:sp>
      <p:sp>
        <p:nvSpPr>
          <p:cNvPr id="3" name="Subtitle 2"/>
          <p:cNvSpPr>
            <a:spLocks noGrp="1"/>
          </p:cNvSpPr>
          <p:nvPr>
            <p:ph type="subTitle" idx="1"/>
          </p:nvPr>
        </p:nvSpPr>
        <p:spPr>
          <a:xfrm>
            <a:off x="794521" y="3602038"/>
            <a:ext cx="7375650" cy="1655762"/>
          </a:xfrm>
        </p:spPr>
        <p:txBody>
          <a:bodyPr>
            <a:noAutofit/>
          </a:bodyPr>
          <a:lstStyle>
            <a:lvl1pPr marL="0" indent="0" algn="l">
              <a:spcBef>
                <a:spcPts val="0"/>
              </a:spcBef>
              <a:buNone/>
              <a:defRPr sz="2000">
                <a:solidFill>
                  <a:schemeClr val="bg2"/>
                </a:solidFill>
              </a:defRPr>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1" indent="0" algn="ctr">
              <a:buNone/>
              <a:defRPr sz="1600"/>
            </a:lvl7pPr>
            <a:lvl8pPr marL="3199760" indent="0" algn="ctr">
              <a:buNone/>
              <a:defRPr sz="1600"/>
            </a:lvl8pPr>
            <a:lvl9pPr marL="3656868" indent="0" algn="ctr">
              <a:buNone/>
              <a:defRPr sz="1600"/>
            </a:lvl9pPr>
          </a:lstStyle>
          <a:p>
            <a:r>
              <a:rPr lang="en-US"/>
              <a:t>Click to edit Master subtitle style</a:t>
            </a:r>
          </a:p>
        </p:txBody>
      </p:sp>
      <p:pic>
        <p:nvPicPr>
          <p:cNvPr id="9" name="Picture 8">
            <a:extLst>
              <a:ext uri="{FF2B5EF4-FFF2-40B4-BE49-F238E27FC236}">
                <a16:creationId xmlns:a16="http://schemas.microsoft.com/office/drawing/2014/main" id="{7E239EE7-2778-0244-92FA-E41B459518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87322" y="916283"/>
            <a:ext cx="2792832" cy="791917"/>
          </a:xfrm>
          <a:prstGeom prst="rect">
            <a:avLst/>
          </a:prstGeom>
        </p:spPr>
      </p:pic>
    </p:spTree>
    <p:extLst>
      <p:ext uri="{BB962C8B-B14F-4D97-AF65-F5344CB8AC3E}">
        <p14:creationId xmlns:p14="http://schemas.microsoft.com/office/powerpoint/2010/main" val="573568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ntent on gra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C98F7E-3FA1-1346-A67F-6D0B91EF3D6D}"/>
              </a:ext>
            </a:extLst>
          </p:cNvPr>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spcBef>
                <a:spcPts val="0"/>
              </a:spcBef>
              <a:spcAft>
                <a:spcPts val="600"/>
              </a:spcAft>
              <a:defRPr>
                <a:solidFill>
                  <a:schemeClr val="tx2"/>
                </a:solidFill>
              </a:defRPr>
            </a:lvl1pPr>
            <a:lvl2pPr>
              <a:spcBef>
                <a:spcPts val="0"/>
              </a:spcBef>
              <a:spcAft>
                <a:spcPts val="600"/>
              </a:spcAft>
              <a:defRPr>
                <a:solidFill>
                  <a:schemeClr val="tx2"/>
                </a:solidFill>
              </a:defRPr>
            </a:lvl2pPr>
            <a:lvl3pPr>
              <a:spcBef>
                <a:spcPts val="0"/>
              </a:spcBef>
              <a:spcAft>
                <a:spcPts val="600"/>
              </a:spcAft>
              <a:defRPr>
                <a:solidFill>
                  <a:schemeClr val="tx2"/>
                </a:solidFill>
              </a:defRPr>
            </a:lvl3pPr>
            <a:lvl4pPr>
              <a:spcBef>
                <a:spcPts val="0"/>
              </a:spcBef>
              <a:spcAft>
                <a:spcPts val="600"/>
              </a:spcAft>
              <a:defRPr>
                <a:solidFill>
                  <a:schemeClr val="tx2"/>
                </a:solidFill>
              </a:defRPr>
            </a:lvl4pPr>
            <a:lvl5pPr>
              <a:spcBef>
                <a:spcPts val="0"/>
              </a:spcBef>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2983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with emphasis and side imag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29AE693-0ABA-5647-A79F-DDC42B3BACDD}"/>
              </a:ext>
            </a:extLst>
          </p:cNvPr>
          <p:cNvSpPr/>
          <p:nvPr/>
        </p:nvSpPr>
        <p:spPr>
          <a:xfrm>
            <a:off x="7367404" y="0"/>
            <a:ext cx="4824596"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a:xfrm>
            <a:off x="838201" y="641572"/>
            <a:ext cx="6220899" cy="547705"/>
          </a:xfrm>
        </p:spPr>
        <p:txBody>
          <a:bodyPr>
            <a:noAutofit/>
          </a:bodyPr>
          <a:lstStyle>
            <a:lvl1pPr>
              <a:spcBef>
                <a:spcPts val="0"/>
              </a:spcBef>
              <a:spcAft>
                <a:spcPts val="0"/>
              </a:spcAft>
              <a:defRPr sz="2999">
                <a:solidFill>
                  <a:schemeClr val="tx2"/>
                </a:solidFill>
              </a:defRPr>
            </a:lvl1pPr>
          </a:lstStyle>
          <a:p>
            <a:r>
              <a:rPr lang="en-US"/>
              <a:t>Click to edit Master title style</a:t>
            </a:r>
          </a:p>
        </p:txBody>
      </p:sp>
      <p:sp>
        <p:nvSpPr>
          <p:cNvPr id="3" name="Content Placeholder 2"/>
          <p:cNvSpPr>
            <a:spLocks noGrp="1"/>
          </p:cNvSpPr>
          <p:nvPr>
            <p:ph idx="1"/>
          </p:nvPr>
        </p:nvSpPr>
        <p:spPr>
          <a:xfrm>
            <a:off x="838201" y="1446028"/>
            <a:ext cx="6220899" cy="4901609"/>
          </a:xfrm>
        </p:spPr>
        <p:txBody>
          <a:bodyPr>
            <a:noAutofit/>
          </a:bodyPr>
          <a:lstStyle>
            <a:lvl1pPr>
              <a:defRPr sz="1800">
                <a:solidFill>
                  <a:schemeClr val="tx2"/>
                </a:solidFill>
              </a:defRPr>
            </a:lvl1pPr>
            <a:lvl2pPr>
              <a:defRPr sz="1400">
                <a:solidFill>
                  <a:schemeClr val="tx2"/>
                </a:solidFill>
              </a:defRPr>
            </a:lvl2pPr>
            <a:lvl3pPr>
              <a:defRPr sz="1000">
                <a:solidFill>
                  <a:schemeClr val="tx2"/>
                </a:solidFill>
              </a:defRPr>
            </a:lvl3pPr>
            <a:lvl4pPr>
              <a:defRPr sz="900">
                <a:solidFill>
                  <a:schemeClr val="tx2"/>
                </a:solidFill>
              </a:defRPr>
            </a:lvl4pPr>
            <a:lvl5pPr>
              <a:defRPr sz="9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1945D0D9-27D2-CA48-8163-FBAAD2C96565}"/>
              </a:ext>
            </a:extLst>
          </p:cNvPr>
          <p:cNvSpPr>
            <a:spLocks noGrp="1"/>
          </p:cNvSpPr>
          <p:nvPr>
            <p:ph type="body" sz="quarter" idx="10"/>
          </p:nvPr>
        </p:nvSpPr>
        <p:spPr>
          <a:xfrm>
            <a:off x="838200" y="287079"/>
            <a:ext cx="6221287" cy="354271"/>
          </a:xfrm>
        </p:spPr>
        <p:txBody>
          <a:bodyPr anchor="ctr">
            <a:noAutofit/>
          </a:bodyPr>
          <a:lstStyle>
            <a:lvl1pPr>
              <a:lnSpc>
                <a:spcPct val="100000"/>
              </a:lnSpc>
              <a:spcBef>
                <a:spcPts val="0"/>
              </a:spcBef>
              <a:spcAft>
                <a:spcPts val="0"/>
              </a:spcAft>
              <a:buNone/>
              <a:defRPr sz="1600">
                <a:solidFill>
                  <a:schemeClr val="bg2"/>
                </a:solidFill>
              </a:defRPr>
            </a:lvl1pPr>
            <a:lvl2pPr>
              <a:buNone/>
              <a:defRPr>
                <a:solidFill>
                  <a:srgbClr val="0086EA"/>
                </a:solidFill>
              </a:defRPr>
            </a:lvl2pPr>
            <a:lvl3pPr>
              <a:buNone/>
              <a:defRPr>
                <a:solidFill>
                  <a:srgbClr val="0086EA"/>
                </a:solidFill>
              </a:defRPr>
            </a:lvl3pPr>
            <a:lvl4pPr>
              <a:buNone/>
              <a:defRPr>
                <a:solidFill>
                  <a:srgbClr val="0086EA"/>
                </a:solidFill>
              </a:defRPr>
            </a:lvl4pPr>
            <a:lvl5pPr>
              <a:buNone/>
              <a:defRPr>
                <a:solidFill>
                  <a:srgbClr val="0086EA"/>
                </a:solidFill>
              </a:defRPr>
            </a:lvl5pPr>
          </a:lstStyle>
          <a:p>
            <a:pPr lvl="0"/>
            <a:r>
              <a:rPr lang="en-US"/>
              <a:t>Click to edit Master text styles</a:t>
            </a:r>
          </a:p>
        </p:txBody>
      </p:sp>
      <p:sp>
        <p:nvSpPr>
          <p:cNvPr id="14" name="Picture Placeholder 2">
            <a:extLst>
              <a:ext uri="{FF2B5EF4-FFF2-40B4-BE49-F238E27FC236}">
                <a16:creationId xmlns:a16="http://schemas.microsoft.com/office/drawing/2014/main" id="{FD566892-ABAA-3644-BCA7-29EF96D03456}"/>
              </a:ext>
            </a:extLst>
          </p:cNvPr>
          <p:cNvSpPr>
            <a:spLocks noGrp="1" noChangeAspect="1"/>
          </p:cNvSpPr>
          <p:nvPr>
            <p:ph type="pic" idx="11"/>
          </p:nvPr>
        </p:nvSpPr>
        <p:spPr>
          <a:xfrm>
            <a:off x="7367016" y="0"/>
            <a:ext cx="4824596" cy="3429000"/>
          </a:xfrm>
        </p:spPr>
        <p:txBody>
          <a:bodyPr anchor="t"/>
          <a:lstStyle>
            <a:lvl1pPr marL="0" indent="0">
              <a:buNone/>
              <a:defRPr sz="3199"/>
            </a:lvl1pPr>
            <a:lvl2pPr marL="457109" indent="0">
              <a:buNone/>
              <a:defRPr sz="2799"/>
            </a:lvl2pPr>
            <a:lvl3pPr marL="914217" indent="0">
              <a:buNone/>
              <a:defRPr sz="2400"/>
            </a:lvl3pPr>
            <a:lvl4pPr marL="1371326" indent="0">
              <a:buNone/>
              <a:defRPr sz="2000"/>
            </a:lvl4pPr>
            <a:lvl5pPr marL="1828434" indent="0">
              <a:buNone/>
              <a:defRPr sz="2000"/>
            </a:lvl5pPr>
            <a:lvl6pPr marL="2285543" indent="0">
              <a:buNone/>
              <a:defRPr sz="2000"/>
            </a:lvl6pPr>
            <a:lvl7pPr marL="2742651" indent="0">
              <a:buNone/>
              <a:defRPr sz="2000"/>
            </a:lvl7pPr>
            <a:lvl8pPr marL="3199760" indent="0">
              <a:buNone/>
              <a:defRPr sz="2000"/>
            </a:lvl8pPr>
            <a:lvl9pPr marL="3656868" indent="0">
              <a:buNone/>
              <a:defRPr sz="2000"/>
            </a:lvl9pPr>
          </a:lstStyle>
          <a:p>
            <a:r>
              <a:rPr lang="en-US"/>
              <a:t>Click icon to add picture</a:t>
            </a:r>
          </a:p>
        </p:txBody>
      </p:sp>
      <p:sp>
        <p:nvSpPr>
          <p:cNvPr id="5" name="Text Placeholder 4">
            <a:extLst>
              <a:ext uri="{FF2B5EF4-FFF2-40B4-BE49-F238E27FC236}">
                <a16:creationId xmlns:a16="http://schemas.microsoft.com/office/drawing/2014/main" id="{7D627C85-413D-F64C-8CB0-0E4D34375562}"/>
              </a:ext>
            </a:extLst>
          </p:cNvPr>
          <p:cNvSpPr>
            <a:spLocks noGrp="1"/>
          </p:cNvSpPr>
          <p:nvPr>
            <p:ph type="body" sz="quarter" idx="12"/>
          </p:nvPr>
        </p:nvSpPr>
        <p:spPr>
          <a:xfrm>
            <a:off x="7803282" y="3667919"/>
            <a:ext cx="3952063" cy="2679718"/>
          </a:xfrm>
        </p:spPr>
        <p:txBody>
          <a:bodyPr>
            <a:noAutofit/>
          </a:bodyPr>
          <a:lstStyle>
            <a:lvl1pPr>
              <a:defRPr sz="1800">
                <a:solidFill>
                  <a:schemeClr val="tx2"/>
                </a:solidFill>
              </a:defRPr>
            </a:lvl1pPr>
            <a:lvl2pPr>
              <a:defRPr sz="1400">
                <a:solidFill>
                  <a:schemeClr val="tx2"/>
                </a:solidFill>
              </a:defRPr>
            </a:lvl2pPr>
            <a:lvl3pPr>
              <a:defRPr sz="900">
                <a:solidFill>
                  <a:srgbClr val="505050"/>
                </a:solidFill>
              </a:defRPr>
            </a:lvl3pPr>
            <a:lvl4pPr>
              <a:defRPr sz="800">
                <a:solidFill>
                  <a:srgbClr val="505050"/>
                </a:solidFill>
              </a:defRPr>
            </a:lvl4pPr>
            <a:lvl5pPr>
              <a:defRPr sz="800">
                <a:solidFill>
                  <a:srgbClr val="505050"/>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063782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with two content zone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AE6176-C7C7-814E-B6A9-318924F3BDF0}"/>
              </a:ext>
            </a:extLst>
          </p:cNvPr>
          <p:cNvSpPr/>
          <p:nvPr/>
        </p:nvSpPr>
        <p:spPr>
          <a:xfrm>
            <a:off x="7100267" y="0"/>
            <a:ext cx="5091733"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p:nvPr>
        </p:nvSpPr>
        <p:spPr>
          <a:xfrm>
            <a:off x="838201" y="365126"/>
            <a:ext cx="5957382" cy="811922"/>
          </a:xfrm>
        </p:spPr>
        <p:txBody>
          <a:bodyPr>
            <a:noAutofit/>
          </a:bodyPr>
          <a:lstStyle>
            <a:lvl1pPr>
              <a:defRPr>
                <a:solidFill>
                  <a:schemeClr val="bg2"/>
                </a:solidFill>
              </a:defRPr>
            </a:lvl1pPr>
          </a:lstStyle>
          <a:p>
            <a:r>
              <a:rPr lang="en-US"/>
              <a:t>Click to edit Master title style</a:t>
            </a:r>
          </a:p>
        </p:txBody>
      </p:sp>
      <p:sp>
        <p:nvSpPr>
          <p:cNvPr id="3" name="Content Placeholder 2"/>
          <p:cNvSpPr>
            <a:spLocks noGrp="1"/>
          </p:cNvSpPr>
          <p:nvPr>
            <p:ph idx="1"/>
          </p:nvPr>
        </p:nvSpPr>
        <p:spPr>
          <a:xfrm>
            <a:off x="838201" y="1410511"/>
            <a:ext cx="5957382" cy="4766453"/>
          </a:xfrm>
        </p:spPr>
        <p:txBody>
          <a:bodyPr>
            <a:noAutofit/>
          </a:bodyPr>
          <a:lstStyle>
            <a:lvl1pPr>
              <a:defRPr>
                <a:solidFill>
                  <a:schemeClr val="accent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395A3962-55ED-8C40-AA36-DC8AC2758F03}"/>
              </a:ext>
            </a:extLst>
          </p:cNvPr>
          <p:cNvSpPr>
            <a:spLocks noGrp="1"/>
          </p:cNvSpPr>
          <p:nvPr>
            <p:ph idx="10"/>
          </p:nvPr>
        </p:nvSpPr>
        <p:spPr>
          <a:xfrm>
            <a:off x="7596313" y="1410511"/>
            <a:ext cx="4099641" cy="4766453"/>
          </a:xfrm>
        </p:spPr>
        <p:txBody>
          <a:bodyPr>
            <a:noAutofit/>
          </a:bodyPr>
          <a:lstStyle>
            <a:lvl1pPr>
              <a:defRPr sz="2000">
                <a:solidFill>
                  <a:schemeClr val="tx2"/>
                </a:solidFill>
              </a:defRPr>
            </a:lvl1pPr>
            <a:lvl2pPr>
              <a:defRPr sz="1600">
                <a:solidFill>
                  <a:schemeClr val="tx2"/>
                </a:solidFill>
              </a:defRPr>
            </a:lvl2pPr>
            <a:lvl3pPr>
              <a:defRPr sz="1200">
                <a:solidFill>
                  <a:schemeClr val="tx2"/>
                </a:solidFill>
              </a:defRPr>
            </a:lvl3pPr>
            <a:lvl4pPr>
              <a:defRPr sz="1000">
                <a:solidFill>
                  <a:schemeClr val="tx2"/>
                </a:solidFill>
              </a:defRPr>
            </a:lvl4pPr>
            <a:lvl5pPr>
              <a:defRPr sz="1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087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with side 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AE6176-C7C7-814E-B6A9-318924F3BDF0}"/>
              </a:ext>
            </a:extLst>
          </p:cNvPr>
          <p:cNvSpPr/>
          <p:nvPr/>
        </p:nvSpPr>
        <p:spPr>
          <a:xfrm>
            <a:off x="7100267" y="0"/>
            <a:ext cx="5091733"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p:nvPr>
        </p:nvSpPr>
        <p:spPr>
          <a:xfrm>
            <a:off x="838201" y="365126"/>
            <a:ext cx="5957382" cy="811922"/>
          </a:xfrm>
        </p:spPr>
        <p:txBody>
          <a:bodyPr/>
          <a:lstStyle>
            <a:lvl1pPr>
              <a:defRPr>
                <a:solidFill>
                  <a:schemeClr val="bg2"/>
                </a:solidFill>
              </a:defRPr>
            </a:lvl1pPr>
          </a:lstStyle>
          <a:p>
            <a:r>
              <a:rPr lang="en-US"/>
              <a:t>Click to edit Master title style</a:t>
            </a:r>
          </a:p>
        </p:txBody>
      </p:sp>
      <p:sp>
        <p:nvSpPr>
          <p:cNvPr id="3" name="Content Placeholder 2"/>
          <p:cNvSpPr>
            <a:spLocks noGrp="1"/>
          </p:cNvSpPr>
          <p:nvPr>
            <p:ph idx="1"/>
          </p:nvPr>
        </p:nvSpPr>
        <p:spPr>
          <a:xfrm>
            <a:off x="838201" y="1410511"/>
            <a:ext cx="5957382" cy="4766453"/>
          </a:xfrm>
        </p:spPr>
        <p:txBody>
          <a:bodyPr/>
          <a:lstStyle>
            <a:lvl1pPr>
              <a:defRPr>
                <a:solidFill>
                  <a:schemeClr val="accent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5AE6F173-2A3B-7F43-9627-694572B6F067}"/>
              </a:ext>
            </a:extLst>
          </p:cNvPr>
          <p:cNvSpPr>
            <a:spLocks noGrp="1" noChangeAspect="1"/>
          </p:cNvSpPr>
          <p:nvPr>
            <p:ph type="pic" idx="11"/>
          </p:nvPr>
        </p:nvSpPr>
        <p:spPr>
          <a:xfrm>
            <a:off x="7596313" y="365126"/>
            <a:ext cx="4099641" cy="5811837"/>
          </a:xfrm>
        </p:spPr>
        <p:txBody>
          <a:bodyPr anchor="t"/>
          <a:lstStyle>
            <a:lvl1pPr marL="0" indent="0">
              <a:buNone/>
              <a:defRPr sz="3199"/>
            </a:lvl1pPr>
            <a:lvl2pPr marL="457109" indent="0">
              <a:buNone/>
              <a:defRPr sz="2799"/>
            </a:lvl2pPr>
            <a:lvl3pPr marL="914217" indent="0">
              <a:buNone/>
              <a:defRPr sz="2400"/>
            </a:lvl3pPr>
            <a:lvl4pPr marL="1371326" indent="0">
              <a:buNone/>
              <a:defRPr sz="2000"/>
            </a:lvl4pPr>
            <a:lvl5pPr marL="1828434" indent="0">
              <a:buNone/>
              <a:defRPr sz="2000"/>
            </a:lvl5pPr>
            <a:lvl6pPr marL="2285543" indent="0">
              <a:buNone/>
              <a:defRPr sz="2000"/>
            </a:lvl6pPr>
            <a:lvl7pPr marL="2742651" indent="0">
              <a:buNone/>
              <a:defRPr sz="2000"/>
            </a:lvl7pPr>
            <a:lvl8pPr marL="3199760" indent="0">
              <a:buNone/>
              <a:defRPr sz="2000"/>
            </a:lvl8pPr>
            <a:lvl9pPr marL="3656868" indent="0">
              <a:buNone/>
              <a:defRPr sz="2000"/>
            </a:lvl9pPr>
          </a:lstStyle>
          <a:p>
            <a:r>
              <a:rPr lang="en-US"/>
              <a:t>Click icon to add picture</a:t>
            </a:r>
          </a:p>
        </p:txBody>
      </p:sp>
    </p:spTree>
    <p:extLst>
      <p:ext uri="{BB962C8B-B14F-4D97-AF65-F5344CB8AC3E}">
        <p14:creationId xmlns:p14="http://schemas.microsoft.com/office/powerpoint/2010/main" val="5367102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Image with side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AE6176-C7C7-814E-B6A9-318924F3BDF0}"/>
              </a:ext>
            </a:extLst>
          </p:cNvPr>
          <p:cNvSpPr/>
          <p:nvPr/>
        </p:nvSpPr>
        <p:spPr>
          <a:xfrm>
            <a:off x="0" y="0"/>
            <a:ext cx="5091733"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p:nvPr>
        </p:nvSpPr>
        <p:spPr>
          <a:xfrm>
            <a:off x="5587779" y="365126"/>
            <a:ext cx="5957382" cy="811922"/>
          </a:xfrm>
        </p:spPr>
        <p:txBody>
          <a:bodyPr/>
          <a:lstStyle>
            <a:lvl1pPr>
              <a:defRPr>
                <a:solidFill>
                  <a:schemeClr val="bg2"/>
                </a:solidFill>
              </a:defRPr>
            </a:lvl1pPr>
          </a:lstStyle>
          <a:p>
            <a:r>
              <a:rPr lang="en-US"/>
              <a:t>Click to edit Master title style</a:t>
            </a:r>
          </a:p>
        </p:txBody>
      </p:sp>
      <p:sp>
        <p:nvSpPr>
          <p:cNvPr id="3" name="Content Placeholder 2"/>
          <p:cNvSpPr>
            <a:spLocks noGrp="1"/>
          </p:cNvSpPr>
          <p:nvPr>
            <p:ph idx="1"/>
          </p:nvPr>
        </p:nvSpPr>
        <p:spPr>
          <a:xfrm>
            <a:off x="5587779" y="1410511"/>
            <a:ext cx="5957382" cy="4766453"/>
          </a:xfrm>
        </p:spPr>
        <p:txBody>
          <a:bodyPr/>
          <a:lstStyle>
            <a:lvl1pPr>
              <a:defRPr>
                <a:solidFill>
                  <a:schemeClr val="accent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5AE6F173-2A3B-7F43-9627-694572B6F067}"/>
              </a:ext>
            </a:extLst>
          </p:cNvPr>
          <p:cNvSpPr>
            <a:spLocks noGrp="1" noChangeAspect="1"/>
          </p:cNvSpPr>
          <p:nvPr>
            <p:ph type="pic" idx="11"/>
          </p:nvPr>
        </p:nvSpPr>
        <p:spPr>
          <a:xfrm>
            <a:off x="0" y="-1"/>
            <a:ext cx="4900971" cy="6858000"/>
          </a:xfrm>
        </p:spPr>
        <p:txBody>
          <a:bodyPr anchor="t"/>
          <a:lstStyle>
            <a:lvl1pPr marL="0" indent="0">
              <a:buNone/>
              <a:defRPr sz="3199"/>
            </a:lvl1pPr>
            <a:lvl2pPr marL="457109" indent="0">
              <a:buNone/>
              <a:defRPr sz="2799"/>
            </a:lvl2pPr>
            <a:lvl3pPr marL="914217" indent="0">
              <a:buNone/>
              <a:defRPr sz="2400"/>
            </a:lvl3pPr>
            <a:lvl4pPr marL="1371326" indent="0">
              <a:buNone/>
              <a:defRPr sz="2000"/>
            </a:lvl4pPr>
            <a:lvl5pPr marL="1828434" indent="0">
              <a:buNone/>
              <a:defRPr sz="2000"/>
            </a:lvl5pPr>
            <a:lvl6pPr marL="2285543" indent="0">
              <a:buNone/>
              <a:defRPr sz="2000"/>
            </a:lvl6pPr>
            <a:lvl7pPr marL="2742651" indent="0">
              <a:buNone/>
              <a:defRPr sz="2000"/>
            </a:lvl7pPr>
            <a:lvl8pPr marL="3199760" indent="0">
              <a:buNone/>
              <a:defRPr sz="2000"/>
            </a:lvl8pPr>
            <a:lvl9pPr marL="3656868" indent="0">
              <a:buNone/>
              <a:defRPr sz="2000"/>
            </a:lvl9pPr>
          </a:lstStyle>
          <a:p>
            <a:r>
              <a:rPr lang="en-US"/>
              <a:t>Click icon to add picture</a:t>
            </a:r>
          </a:p>
        </p:txBody>
      </p:sp>
      <p:pic>
        <p:nvPicPr>
          <p:cNvPr id="7" name="Picture 6">
            <a:extLst>
              <a:ext uri="{FF2B5EF4-FFF2-40B4-BE49-F238E27FC236}">
                <a16:creationId xmlns:a16="http://schemas.microsoft.com/office/drawing/2014/main" id="{CD8AC9FD-618E-B24B-9587-DE9E8F9E1E70}"/>
              </a:ext>
            </a:extLst>
          </p:cNvPr>
          <p:cNvPicPr>
            <a:picLocks noChangeAspect="1"/>
          </p:cNvPicPr>
          <p:nvPr/>
        </p:nvPicPr>
        <p:blipFill rotWithShape="1">
          <a:blip r:embed="rId2">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3896407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sz="half" idx="1"/>
          </p:nvPr>
        </p:nvSpPr>
        <p:spPr>
          <a:xfrm>
            <a:off x="838200" y="1410511"/>
            <a:ext cx="5181600" cy="4766453"/>
          </a:xfrm>
        </p:spPr>
        <p:txBody>
          <a:bodyPr/>
          <a:lstStyle>
            <a:lvl1pPr>
              <a:defRPr>
                <a:solidFill>
                  <a:schemeClr val="bg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410511"/>
            <a:ext cx="5181600" cy="4766453"/>
          </a:xfrm>
        </p:spPr>
        <p:txBody>
          <a:bodyPr/>
          <a:lstStyle>
            <a:lvl1pPr>
              <a:defRPr>
                <a:solidFill>
                  <a:schemeClr val="bg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77F10EE1-DD34-B345-A74A-427B234620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Tree>
    <p:extLst>
      <p:ext uri="{BB962C8B-B14F-4D97-AF65-F5344CB8AC3E}">
        <p14:creationId xmlns:p14="http://schemas.microsoft.com/office/powerpoint/2010/main" val="3207850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Two-column content v2">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811922"/>
          </a:xfrm>
        </p:spPr>
        <p:txBody>
          <a:bodyPr>
            <a:noAutofit/>
          </a:bodyPr>
          <a:lstStyle>
            <a:lvl1pPr>
              <a:spcBef>
                <a:spcPts val="0"/>
              </a:spcBef>
              <a:spcAft>
                <a:spcPts val="0"/>
              </a:spcAft>
              <a:defRPr>
                <a:solidFill>
                  <a:schemeClr val="tx2"/>
                </a:solidFill>
              </a:defRPr>
            </a:lvl1pPr>
          </a:lstStyle>
          <a:p>
            <a:r>
              <a:rPr lang="en-US"/>
              <a:t>Click to edit Master title style</a:t>
            </a:r>
          </a:p>
        </p:txBody>
      </p:sp>
      <p:sp>
        <p:nvSpPr>
          <p:cNvPr id="3" name="Text Placeholder 2"/>
          <p:cNvSpPr>
            <a:spLocks noGrp="1"/>
          </p:cNvSpPr>
          <p:nvPr>
            <p:ph type="body" idx="1"/>
          </p:nvPr>
        </p:nvSpPr>
        <p:spPr>
          <a:xfrm>
            <a:off x="839789" y="1340695"/>
            <a:ext cx="5157787" cy="823912"/>
          </a:xfrm>
        </p:spPr>
        <p:txBody>
          <a:bodyPr anchor="b">
            <a:noAutofit/>
          </a:bodyPr>
          <a:lstStyle>
            <a:lvl1pPr marL="0" indent="0">
              <a:spcBef>
                <a:spcPts val="0"/>
              </a:spcBef>
              <a:spcAft>
                <a:spcPts val="0"/>
              </a:spcAft>
              <a:buNone/>
              <a:defRPr sz="2200" b="0">
                <a:solidFill>
                  <a:schemeClr val="bg2"/>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3" indent="0">
              <a:buNone/>
              <a:defRPr sz="1600" b="1"/>
            </a:lvl6pPr>
            <a:lvl7pPr marL="2742651" indent="0">
              <a:buNone/>
              <a:defRPr sz="1600" b="1"/>
            </a:lvl7pPr>
            <a:lvl8pPr marL="3199760" indent="0">
              <a:buNone/>
              <a:defRPr sz="1600" b="1"/>
            </a:lvl8pPr>
            <a:lvl9pPr marL="3656868"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316265"/>
            <a:ext cx="5157787" cy="3873399"/>
          </a:xfrm>
        </p:spPr>
        <p:txBody>
          <a:bodyPr>
            <a:noAutofit/>
          </a:bodyPr>
          <a:lstStyle>
            <a:lvl1pPr>
              <a:defRPr sz="1800">
                <a:solidFill>
                  <a:schemeClr val="tx2"/>
                </a:solidFill>
              </a:defRPr>
            </a:lvl1pPr>
            <a:lvl2pPr>
              <a:defRPr sz="1400">
                <a:solidFill>
                  <a:schemeClr val="tx2"/>
                </a:solidFill>
              </a:defRPr>
            </a:lvl2pPr>
            <a:lvl3pPr>
              <a:defRPr sz="1000">
                <a:solidFill>
                  <a:schemeClr val="tx2"/>
                </a:solidFill>
              </a:defRPr>
            </a:lvl3pPr>
            <a:lvl4pPr>
              <a:defRPr sz="900">
                <a:solidFill>
                  <a:schemeClr val="tx2"/>
                </a:solidFill>
              </a:defRPr>
            </a:lvl4pPr>
            <a:lvl5pPr>
              <a:defRPr sz="9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340695"/>
            <a:ext cx="5183188" cy="823912"/>
          </a:xfrm>
        </p:spPr>
        <p:txBody>
          <a:bodyPr anchor="b">
            <a:noAutofit/>
          </a:bodyPr>
          <a:lstStyle>
            <a:lvl1pPr marL="0" indent="0">
              <a:spcBef>
                <a:spcPts val="0"/>
              </a:spcBef>
              <a:spcAft>
                <a:spcPts val="0"/>
              </a:spcAft>
              <a:buNone/>
              <a:defRPr sz="2200" b="0">
                <a:solidFill>
                  <a:schemeClr val="bg2"/>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3" indent="0">
              <a:buNone/>
              <a:defRPr sz="1600" b="1"/>
            </a:lvl6pPr>
            <a:lvl7pPr marL="2742651" indent="0">
              <a:buNone/>
              <a:defRPr sz="1600" b="1"/>
            </a:lvl7pPr>
            <a:lvl8pPr marL="3199760" indent="0">
              <a:buNone/>
              <a:defRPr sz="1600" b="1"/>
            </a:lvl8pPr>
            <a:lvl9pPr marL="365686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316265"/>
            <a:ext cx="5183188" cy="3873399"/>
          </a:xfrm>
        </p:spPr>
        <p:txBody>
          <a:bodyPr>
            <a:noAutofit/>
          </a:bodyPr>
          <a:lstStyle>
            <a:lvl1pPr>
              <a:defRPr sz="1800">
                <a:solidFill>
                  <a:schemeClr val="tx2"/>
                </a:solidFill>
              </a:defRPr>
            </a:lvl1pPr>
            <a:lvl2pPr>
              <a:defRPr sz="1400">
                <a:solidFill>
                  <a:schemeClr val="tx2"/>
                </a:solidFill>
              </a:defRPr>
            </a:lvl2pPr>
            <a:lvl3pPr>
              <a:defRPr sz="1000">
                <a:solidFill>
                  <a:schemeClr val="tx2"/>
                </a:solidFill>
              </a:defRPr>
            </a:lvl3pPr>
            <a:lvl4pPr>
              <a:defRPr sz="900">
                <a:solidFill>
                  <a:schemeClr val="tx2"/>
                </a:solidFill>
              </a:defRPr>
            </a:lvl4pPr>
            <a:lvl5pPr>
              <a:defRPr sz="9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1C9246B4-8547-0244-A8A1-CFF4AD6BD4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Tree>
    <p:extLst>
      <p:ext uri="{BB962C8B-B14F-4D97-AF65-F5344CB8AC3E}">
        <p14:creationId xmlns:p14="http://schemas.microsoft.com/office/powerpoint/2010/main" val="2438657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pic>
        <p:nvPicPr>
          <p:cNvPr id="6" name="Picture 5">
            <a:extLst>
              <a:ext uri="{FF2B5EF4-FFF2-40B4-BE49-F238E27FC236}">
                <a16:creationId xmlns:a16="http://schemas.microsoft.com/office/drawing/2014/main" id="{EB2DF316-7124-284A-B4F1-E3CF7FCF4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pic>
        <p:nvPicPr>
          <p:cNvPr id="5" name="Picture 4">
            <a:extLst>
              <a:ext uri="{FF2B5EF4-FFF2-40B4-BE49-F238E27FC236}">
                <a16:creationId xmlns:a16="http://schemas.microsoft.com/office/drawing/2014/main" id="{B2B09B2A-351A-9944-9A3C-4FCB2EF57C30}"/>
              </a:ext>
            </a:extLst>
          </p:cNvPr>
          <p:cNvPicPr>
            <a:picLocks noChangeAspect="1"/>
          </p:cNvPicPr>
          <p:nvPr/>
        </p:nvPicPr>
        <p:blipFill rotWithShape="1">
          <a:blip r:embed="rId3">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24469675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279C3E-A58B-2242-A545-FD30234FD1AB}"/>
              </a:ext>
            </a:extLst>
          </p:cNvPr>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9" name="Picture 8">
            <a:extLst>
              <a:ext uri="{FF2B5EF4-FFF2-40B4-BE49-F238E27FC236}">
                <a16:creationId xmlns:a16="http://schemas.microsoft.com/office/drawing/2014/main" id="{0559AE80-4F93-FA4F-B929-081C7576BF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a:xfrm>
            <a:off x="839789" y="457200"/>
            <a:ext cx="3932237" cy="1600200"/>
          </a:xfrm>
        </p:spPr>
        <p:txBody>
          <a:bodyPr anchor="b">
            <a:noAutofit/>
          </a:bodyPr>
          <a:lstStyle>
            <a:lvl1pPr>
              <a:spcBef>
                <a:spcPts val="0"/>
              </a:spcBef>
              <a:spcAft>
                <a:spcPts val="0"/>
              </a:spcAft>
              <a:defRPr sz="3199">
                <a:solidFill>
                  <a:schemeClr val="tx2"/>
                </a:solidFill>
              </a:defRPr>
            </a:lvl1pPr>
          </a:lstStyle>
          <a:p>
            <a:r>
              <a:rPr lang="en-US"/>
              <a:t>Click to edit Master title style</a:t>
            </a:r>
          </a:p>
        </p:txBody>
      </p:sp>
      <p:sp>
        <p:nvSpPr>
          <p:cNvPr id="3" name="Content Placeholder 2"/>
          <p:cNvSpPr>
            <a:spLocks noGrp="1"/>
          </p:cNvSpPr>
          <p:nvPr>
            <p:ph idx="1"/>
          </p:nvPr>
        </p:nvSpPr>
        <p:spPr>
          <a:xfrm>
            <a:off x="5183188" y="987426"/>
            <a:ext cx="6172200" cy="4873625"/>
          </a:xfrm>
        </p:spPr>
        <p:txBody>
          <a:bodyPr>
            <a:noAutofit/>
          </a:bodyPr>
          <a:lstStyle>
            <a:lvl1pPr>
              <a:defRPr sz="2699">
                <a:solidFill>
                  <a:schemeClr val="tx2"/>
                </a:solidFill>
              </a:defRPr>
            </a:lvl1pPr>
            <a:lvl2pPr>
              <a:defRPr sz="2400">
                <a:solidFill>
                  <a:schemeClr val="tx2"/>
                </a:solidFill>
              </a:defRPr>
            </a:lvl2pPr>
            <a:lvl3pPr>
              <a:defRPr sz="2000">
                <a:solidFill>
                  <a:schemeClr val="tx2"/>
                </a:solidFill>
              </a:defRPr>
            </a:lvl3pPr>
            <a:lvl4pPr>
              <a:defRPr sz="1600">
                <a:solidFill>
                  <a:schemeClr val="tx2"/>
                </a:solidFill>
              </a:defRPr>
            </a:lvl4pPr>
            <a:lvl5pPr>
              <a:defRPr sz="1600">
                <a:solidFill>
                  <a:schemeClr val="tx2"/>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211920"/>
            <a:ext cx="3932237" cy="3657068"/>
          </a:xfrm>
        </p:spPr>
        <p:txBody>
          <a:bodyPr>
            <a:noAutofit/>
          </a:bodyPr>
          <a:lstStyle>
            <a:lvl1pPr marL="0" indent="0">
              <a:spcBef>
                <a:spcPts val="0"/>
              </a:spcBef>
              <a:spcAft>
                <a:spcPts val="0"/>
              </a:spcAft>
              <a:buNone/>
              <a:defRPr sz="1600">
                <a:solidFill>
                  <a:schemeClr val="bg2"/>
                </a:solidFill>
              </a:defRPr>
            </a:lvl1pPr>
            <a:lvl2pPr marL="457109" indent="0">
              <a:buNone/>
              <a:defRPr sz="1400"/>
            </a:lvl2pPr>
            <a:lvl3pPr marL="914217" indent="0">
              <a:buNone/>
              <a:defRPr sz="1200"/>
            </a:lvl3pPr>
            <a:lvl4pPr marL="1371326" indent="0">
              <a:buNone/>
              <a:defRPr sz="1000"/>
            </a:lvl4pPr>
            <a:lvl5pPr marL="1828434" indent="0">
              <a:buNone/>
              <a:defRPr sz="1000"/>
            </a:lvl5pPr>
            <a:lvl6pPr marL="2285543" indent="0">
              <a:buNone/>
              <a:defRPr sz="1000"/>
            </a:lvl6pPr>
            <a:lvl7pPr marL="2742651" indent="0">
              <a:buNone/>
              <a:defRPr sz="1000"/>
            </a:lvl7pPr>
            <a:lvl8pPr marL="3199760" indent="0">
              <a:buNone/>
              <a:defRPr sz="1000"/>
            </a:lvl8pPr>
            <a:lvl9pPr marL="3656868" indent="0">
              <a:buNone/>
              <a:defRPr sz="1000"/>
            </a:lvl9pPr>
          </a:lstStyle>
          <a:p>
            <a:pPr lvl="0"/>
            <a:r>
              <a:rPr lang="en-US"/>
              <a:t>Click to edit Master text styles</a:t>
            </a:r>
          </a:p>
        </p:txBody>
      </p:sp>
      <p:pic>
        <p:nvPicPr>
          <p:cNvPr id="11" name="Picture 10">
            <a:extLst>
              <a:ext uri="{FF2B5EF4-FFF2-40B4-BE49-F238E27FC236}">
                <a16:creationId xmlns:a16="http://schemas.microsoft.com/office/drawing/2014/main" id="{0BDB2E16-32A4-AF4B-9059-DD4B3639EBC7}"/>
              </a:ext>
            </a:extLst>
          </p:cNvPr>
          <p:cNvPicPr>
            <a:picLocks noChangeAspect="1"/>
          </p:cNvPicPr>
          <p:nvPr/>
        </p:nvPicPr>
        <p:blipFill rotWithShape="1">
          <a:blip r:embed="rId3">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23433614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Imag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spcBef>
                <a:spcPts val="0"/>
              </a:spcBef>
              <a:spcAft>
                <a:spcPts val="0"/>
              </a:spcAft>
              <a:defRPr sz="3199">
                <a:solidFill>
                  <a:schemeClr val="tx2"/>
                </a:solidFill>
              </a:defRPr>
            </a:lvl1pPr>
          </a:lstStyle>
          <a:p>
            <a:r>
              <a:rPr lang="en-US"/>
              <a:t>Click to edit Master title style</a:t>
            </a:r>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199"/>
            </a:lvl1pPr>
            <a:lvl2pPr marL="457109" indent="0">
              <a:buNone/>
              <a:defRPr sz="2799"/>
            </a:lvl2pPr>
            <a:lvl3pPr marL="914217" indent="0">
              <a:buNone/>
              <a:defRPr sz="2400"/>
            </a:lvl3pPr>
            <a:lvl4pPr marL="1371326" indent="0">
              <a:buNone/>
              <a:defRPr sz="2000"/>
            </a:lvl4pPr>
            <a:lvl5pPr marL="1828434" indent="0">
              <a:buNone/>
              <a:defRPr sz="2000"/>
            </a:lvl5pPr>
            <a:lvl6pPr marL="2285543" indent="0">
              <a:buNone/>
              <a:defRPr sz="2000"/>
            </a:lvl6pPr>
            <a:lvl7pPr marL="2742651" indent="0">
              <a:buNone/>
              <a:defRPr sz="2000"/>
            </a:lvl7pPr>
            <a:lvl8pPr marL="3199760" indent="0">
              <a:buNone/>
              <a:defRPr sz="2000"/>
            </a:lvl8pPr>
            <a:lvl9pPr marL="3656868" indent="0">
              <a:buNone/>
              <a:defRPr sz="2000"/>
            </a:lvl9pPr>
          </a:lstStyle>
          <a:p>
            <a:r>
              <a:rPr lang="en-US"/>
              <a:t>Click icon to add picture</a:t>
            </a:r>
          </a:p>
        </p:txBody>
      </p:sp>
      <p:sp>
        <p:nvSpPr>
          <p:cNvPr id="4" name="Text Placeholder 3"/>
          <p:cNvSpPr>
            <a:spLocks noGrp="1"/>
          </p:cNvSpPr>
          <p:nvPr>
            <p:ph type="body" sz="half" idx="2"/>
          </p:nvPr>
        </p:nvSpPr>
        <p:spPr>
          <a:xfrm>
            <a:off x="839789" y="2211920"/>
            <a:ext cx="3932237" cy="3657068"/>
          </a:xfrm>
        </p:spPr>
        <p:txBody>
          <a:bodyPr/>
          <a:lstStyle>
            <a:lvl1pPr marL="0" indent="0">
              <a:spcBef>
                <a:spcPts val="0"/>
              </a:spcBef>
              <a:spcAft>
                <a:spcPts val="0"/>
              </a:spcAft>
              <a:buNone/>
              <a:defRPr sz="1600">
                <a:solidFill>
                  <a:schemeClr val="bg2"/>
                </a:solidFill>
              </a:defRPr>
            </a:lvl1pPr>
            <a:lvl2pPr marL="457109" indent="0">
              <a:buNone/>
              <a:defRPr sz="1400"/>
            </a:lvl2pPr>
            <a:lvl3pPr marL="914217" indent="0">
              <a:buNone/>
              <a:defRPr sz="1200"/>
            </a:lvl3pPr>
            <a:lvl4pPr marL="1371326" indent="0">
              <a:buNone/>
              <a:defRPr sz="1000"/>
            </a:lvl4pPr>
            <a:lvl5pPr marL="1828434" indent="0">
              <a:buNone/>
              <a:defRPr sz="1000"/>
            </a:lvl5pPr>
            <a:lvl6pPr marL="2285543" indent="0">
              <a:buNone/>
              <a:defRPr sz="1000"/>
            </a:lvl6pPr>
            <a:lvl7pPr marL="2742651" indent="0">
              <a:buNone/>
              <a:defRPr sz="1000"/>
            </a:lvl7pPr>
            <a:lvl8pPr marL="3199760" indent="0">
              <a:buNone/>
              <a:defRPr sz="1000"/>
            </a:lvl8pPr>
            <a:lvl9pPr marL="3656868" indent="0">
              <a:buNone/>
              <a:defRPr sz="1000"/>
            </a:lvl9pPr>
          </a:lstStyle>
          <a:p>
            <a:pPr lvl="0"/>
            <a:r>
              <a:rPr lang="en-US"/>
              <a:t>Click to edit Master text styles</a:t>
            </a:r>
          </a:p>
        </p:txBody>
      </p:sp>
      <p:pic>
        <p:nvPicPr>
          <p:cNvPr id="8" name="Picture 7">
            <a:extLst>
              <a:ext uri="{FF2B5EF4-FFF2-40B4-BE49-F238E27FC236}">
                <a16:creationId xmlns:a16="http://schemas.microsoft.com/office/drawing/2014/main" id="{653628DD-4BEA-0D43-86F7-5AC3BE93C5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pic>
        <p:nvPicPr>
          <p:cNvPr id="7" name="Picture 6">
            <a:extLst>
              <a:ext uri="{FF2B5EF4-FFF2-40B4-BE49-F238E27FC236}">
                <a16:creationId xmlns:a16="http://schemas.microsoft.com/office/drawing/2014/main" id="{902DF55B-0C82-0C4F-A4E7-7BE9E9694938}"/>
              </a:ext>
            </a:extLst>
          </p:cNvPr>
          <p:cNvPicPr>
            <a:picLocks noChangeAspect="1"/>
          </p:cNvPicPr>
          <p:nvPr/>
        </p:nvPicPr>
        <p:blipFill rotWithShape="1">
          <a:blip r:embed="rId3">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2421294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White title slid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9367CF1-C3C7-2D4C-A2D2-5B88DF7DF5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 y="0"/>
            <a:ext cx="12187945" cy="6858000"/>
          </a:xfrm>
          <a:prstGeom prst="rect">
            <a:avLst/>
          </a:prstGeom>
        </p:spPr>
      </p:pic>
      <p:sp>
        <p:nvSpPr>
          <p:cNvPr id="2" name="Title 1"/>
          <p:cNvSpPr>
            <a:spLocks noGrp="1"/>
          </p:cNvSpPr>
          <p:nvPr>
            <p:ph type="ctrTitle"/>
          </p:nvPr>
        </p:nvSpPr>
        <p:spPr>
          <a:xfrm>
            <a:off x="794521" y="1854201"/>
            <a:ext cx="7375650" cy="1655762"/>
          </a:xfrm>
        </p:spPr>
        <p:txBody>
          <a:bodyPr anchor="b">
            <a:noAutofit/>
          </a:bodyPr>
          <a:lstStyle>
            <a:lvl1pPr algn="l">
              <a:spcBef>
                <a:spcPts val="0"/>
              </a:spcBef>
              <a:defRPr sz="3999">
                <a:solidFill>
                  <a:schemeClr val="tx2"/>
                </a:solidFill>
              </a:defRPr>
            </a:lvl1pPr>
          </a:lstStyle>
          <a:p>
            <a:r>
              <a:rPr lang="en-US"/>
              <a:t>Click to edit Master title style</a:t>
            </a:r>
          </a:p>
        </p:txBody>
      </p:sp>
      <p:sp>
        <p:nvSpPr>
          <p:cNvPr id="3" name="Subtitle 2"/>
          <p:cNvSpPr>
            <a:spLocks noGrp="1"/>
          </p:cNvSpPr>
          <p:nvPr>
            <p:ph type="subTitle" idx="1"/>
          </p:nvPr>
        </p:nvSpPr>
        <p:spPr>
          <a:xfrm>
            <a:off x="794521" y="3602038"/>
            <a:ext cx="7375650" cy="1655762"/>
          </a:xfrm>
        </p:spPr>
        <p:txBody>
          <a:bodyPr>
            <a:noAutofit/>
          </a:bodyPr>
          <a:lstStyle>
            <a:lvl1pPr marL="0" indent="0" algn="l">
              <a:spcBef>
                <a:spcPts val="0"/>
              </a:spcBef>
              <a:buNone/>
              <a:defRPr sz="2000">
                <a:solidFill>
                  <a:schemeClr val="bg2"/>
                </a:solidFill>
              </a:defRPr>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1" indent="0" algn="ctr">
              <a:buNone/>
              <a:defRPr sz="1600"/>
            </a:lvl7pPr>
            <a:lvl8pPr marL="3199760" indent="0" algn="ctr">
              <a:buNone/>
              <a:defRPr sz="1600"/>
            </a:lvl8pPr>
            <a:lvl9pPr marL="3656868" indent="0" algn="ctr">
              <a:buNone/>
              <a:defRPr sz="1600"/>
            </a:lvl9pPr>
          </a:lstStyle>
          <a:p>
            <a:r>
              <a:rPr lang="en-US"/>
              <a:t>Click to edit Master subtitle style</a:t>
            </a:r>
          </a:p>
        </p:txBody>
      </p:sp>
      <p:pic>
        <p:nvPicPr>
          <p:cNvPr id="11" name="Picture 10" descr="A picture containing graphical user interface&#10;&#10;Description automatically generated">
            <a:extLst>
              <a:ext uri="{FF2B5EF4-FFF2-40B4-BE49-F238E27FC236}">
                <a16:creationId xmlns:a16="http://schemas.microsoft.com/office/drawing/2014/main" id="{8101D0B9-07EA-7049-99D4-264D289D3B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322" y="916283"/>
            <a:ext cx="2792832" cy="791917"/>
          </a:xfrm>
          <a:prstGeom prst="rect">
            <a:avLst/>
          </a:prstGeom>
        </p:spPr>
      </p:pic>
    </p:spTree>
    <p:extLst>
      <p:ext uri="{BB962C8B-B14F-4D97-AF65-F5344CB8AC3E}">
        <p14:creationId xmlns:p14="http://schemas.microsoft.com/office/powerpoint/2010/main" val="36181645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Content on light blue backgroun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912B50-56C0-E042-933C-5F60016A649B}"/>
              </a:ext>
            </a:extLst>
          </p:cNvPr>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469AE5BB-E509-BD44-9B19-3673A2CE24C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462148" y="6367413"/>
            <a:ext cx="491157" cy="268578"/>
          </a:xfrm>
          <a:prstGeom prst="rect">
            <a:avLst/>
          </a:prstGeom>
        </p:spPr>
      </p:pic>
    </p:spTree>
    <p:extLst>
      <p:ext uri="{BB962C8B-B14F-4D97-AF65-F5344CB8AC3E}">
        <p14:creationId xmlns:p14="http://schemas.microsoft.com/office/powerpoint/2010/main" val="4417215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Content with globe image">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3A7B6F4-6436-F242-8F6A-DD1937B4E77D}"/>
              </a:ext>
            </a:extLst>
          </p:cNvPr>
          <p:cNvGrpSpPr/>
          <p:nvPr/>
        </p:nvGrpSpPr>
        <p:grpSpPr>
          <a:xfrm>
            <a:off x="5214" y="-1"/>
            <a:ext cx="12186786" cy="6858001"/>
            <a:chOff x="10429" y="-1"/>
            <a:chExt cx="24376745" cy="13716001"/>
          </a:xfrm>
        </p:grpSpPr>
        <p:pic>
          <p:nvPicPr>
            <p:cNvPr id="9" name="Picture 8">
              <a:extLst>
                <a:ext uri="{FF2B5EF4-FFF2-40B4-BE49-F238E27FC236}">
                  <a16:creationId xmlns:a16="http://schemas.microsoft.com/office/drawing/2014/main" id="{E7CE0A0F-E976-8C4F-A3B5-4CA23323867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367743" y="-1"/>
              <a:ext cx="21019431" cy="13716001"/>
            </a:xfrm>
            <a:prstGeom prst="rect">
              <a:avLst/>
            </a:prstGeom>
          </p:spPr>
        </p:pic>
        <p:pic>
          <p:nvPicPr>
            <p:cNvPr id="10" name="Picture 9">
              <a:extLst>
                <a:ext uri="{FF2B5EF4-FFF2-40B4-BE49-F238E27FC236}">
                  <a16:creationId xmlns:a16="http://schemas.microsoft.com/office/drawing/2014/main" id="{3F58673A-3513-5743-958C-9C412BB83FA5}"/>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10429" y="5723738"/>
              <a:ext cx="7988881" cy="7992261"/>
            </a:xfrm>
            <a:prstGeom prst="rect">
              <a:avLst/>
            </a:prstGeom>
          </p:spPr>
        </p:pic>
        <p:pic>
          <p:nvPicPr>
            <p:cNvPr id="11" name="Picture 10">
              <a:extLst>
                <a:ext uri="{FF2B5EF4-FFF2-40B4-BE49-F238E27FC236}">
                  <a16:creationId xmlns:a16="http://schemas.microsoft.com/office/drawing/2014/main" id="{99F57033-62A5-2F4A-A1A0-4D5EDB3A5EC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flipH="1">
              <a:off x="10429" y="2982686"/>
              <a:ext cx="8472886" cy="10733314"/>
            </a:xfrm>
            <a:prstGeom prst="rect">
              <a:avLst/>
            </a:prstGeom>
          </p:spPr>
        </p:pic>
      </p:grpSp>
      <p:sp>
        <p:nvSpPr>
          <p:cNvPr id="2" name="Title 1"/>
          <p:cNvSpPr>
            <a:spLocks noGrp="1"/>
          </p:cNvSpPr>
          <p:nvPr>
            <p:ph type="title"/>
          </p:nvPr>
        </p:nvSpPr>
        <p:spPr>
          <a:xfrm>
            <a:off x="838200" y="365126"/>
            <a:ext cx="5774390" cy="811922"/>
          </a:xfrm>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a:xfrm>
            <a:off x="838200" y="1410511"/>
            <a:ext cx="5774390" cy="4766453"/>
          </a:xfrm>
        </p:spPr>
        <p:txBody>
          <a:bodyPr/>
          <a:lstStyle>
            <a:lvl1pPr>
              <a:buNone/>
              <a:defRPr>
                <a:solidFill>
                  <a:schemeClr val="bg2"/>
                </a:solidFill>
              </a:defRPr>
            </a:lvl1pPr>
            <a:lvl2pPr>
              <a:buNone/>
              <a:defRPr>
                <a:solidFill>
                  <a:schemeClr val="bg2">
                    <a:lumMod val="60000"/>
                    <a:lumOff val="40000"/>
                  </a:schemeClr>
                </a:solidFill>
              </a:defRPr>
            </a:lvl2pPr>
            <a:lvl3pPr>
              <a:defRPr>
                <a:solidFill>
                  <a:srgbClr val="505050"/>
                </a:solidFill>
              </a:defRPr>
            </a:lvl3pPr>
            <a:lvl4pPr>
              <a:defRPr>
                <a:solidFill>
                  <a:srgbClr val="505050"/>
                </a:solidFill>
              </a:defRPr>
            </a:lvl4pPr>
            <a:lvl5pPr>
              <a:defRPr>
                <a:solidFill>
                  <a:srgbClr val="505050"/>
                </a:solidFill>
              </a:defRPr>
            </a:lvl5pPr>
          </a:lstStyle>
          <a:p>
            <a:pPr lvl="0"/>
            <a:r>
              <a:rPr lang="en-US"/>
              <a:t>Click to edit Master text styles</a:t>
            </a:r>
          </a:p>
          <a:p>
            <a:pPr lvl="1"/>
            <a:r>
              <a:rPr lang="en-US"/>
              <a:t>Second level</a:t>
            </a:r>
          </a:p>
        </p:txBody>
      </p:sp>
      <p:pic>
        <p:nvPicPr>
          <p:cNvPr id="13" name="Picture 12">
            <a:extLst>
              <a:ext uri="{FF2B5EF4-FFF2-40B4-BE49-F238E27FC236}">
                <a16:creationId xmlns:a16="http://schemas.microsoft.com/office/drawing/2014/main" id="{60026E35-AE92-3445-9E54-A0E496165B3D}"/>
              </a:ext>
            </a:extLst>
          </p:cNvPr>
          <p:cNvPicPr>
            <a:picLocks noChangeAspect="1"/>
          </p:cNvPicPr>
          <p:nvPr/>
        </p:nvPicPr>
        <p:blipFill rotWithShape="1">
          <a:blip r:embed="rId5">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14086642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Content with ATC imag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C47A49E-927A-1344-A669-95309DFE1783}"/>
              </a:ext>
            </a:extLst>
          </p:cNvPr>
          <p:cNvGrpSpPr/>
          <p:nvPr/>
        </p:nvGrpSpPr>
        <p:grpSpPr>
          <a:xfrm>
            <a:off x="5214" y="-1"/>
            <a:ext cx="12192203" cy="6858001"/>
            <a:chOff x="10429" y="-1"/>
            <a:chExt cx="24387581" cy="13716001"/>
          </a:xfrm>
        </p:grpSpPr>
        <p:pic>
          <p:nvPicPr>
            <p:cNvPr id="9" name="Picture 8">
              <a:extLst>
                <a:ext uri="{FF2B5EF4-FFF2-40B4-BE49-F238E27FC236}">
                  <a16:creationId xmlns:a16="http://schemas.microsoft.com/office/drawing/2014/main" id="{E7CE0A0F-E976-8C4F-A3B5-4CA23323867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flipH="1">
              <a:off x="10429" y="-1"/>
              <a:ext cx="24366316" cy="13716001"/>
            </a:xfrm>
            <a:prstGeom prst="rect">
              <a:avLst/>
            </a:prstGeom>
          </p:spPr>
        </p:pic>
        <p:pic>
          <p:nvPicPr>
            <p:cNvPr id="5" name="Picture 4">
              <a:extLst>
                <a:ext uri="{FF2B5EF4-FFF2-40B4-BE49-F238E27FC236}">
                  <a16:creationId xmlns:a16="http://schemas.microsoft.com/office/drawing/2014/main" id="{53104CA5-8EFF-954C-B094-7039A51926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14813" y="5724144"/>
              <a:ext cx="7983197" cy="7991856"/>
            </a:xfrm>
            <a:prstGeom prst="rect">
              <a:avLst/>
            </a:prstGeom>
          </p:spPr>
        </p:pic>
        <p:pic>
          <p:nvPicPr>
            <p:cNvPr id="11" name="Picture 10">
              <a:extLst>
                <a:ext uri="{FF2B5EF4-FFF2-40B4-BE49-F238E27FC236}">
                  <a16:creationId xmlns:a16="http://schemas.microsoft.com/office/drawing/2014/main" id="{99F57033-62A5-2F4A-A1A0-4D5EDB3A5EC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5925124" y="2982686"/>
              <a:ext cx="8472886" cy="10733314"/>
            </a:xfrm>
            <a:prstGeom prst="rect">
              <a:avLst/>
            </a:prstGeom>
          </p:spPr>
        </p:pic>
      </p:grpSp>
      <p:sp>
        <p:nvSpPr>
          <p:cNvPr id="2" name="Title 1"/>
          <p:cNvSpPr>
            <a:spLocks noGrp="1"/>
          </p:cNvSpPr>
          <p:nvPr>
            <p:ph type="title"/>
          </p:nvPr>
        </p:nvSpPr>
        <p:spPr>
          <a:xfrm>
            <a:off x="838200" y="365126"/>
            <a:ext cx="5774390" cy="811922"/>
          </a:xfrm>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a:xfrm>
            <a:off x="838200" y="1410511"/>
            <a:ext cx="5774390" cy="4766453"/>
          </a:xfrm>
        </p:spPr>
        <p:txBody>
          <a:bodyPr/>
          <a:lstStyle>
            <a:lvl1pPr>
              <a:buNone/>
              <a:defRPr>
                <a:solidFill>
                  <a:schemeClr val="bg2"/>
                </a:solidFill>
              </a:defRPr>
            </a:lvl1pPr>
            <a:lvl2pPr>
              <a:buNone/>
              <a:defRPr>
                <a:solidFill>
                  <a:schemeClr val="bg2">
                    <a:lumMod val="60000"/>
                    <a:lumOff val="40000"/>
                  </a:schemeClr>
                </a:solidFill>
              </a:defRPr>
            </a:lvl2pPr>
            <a:lvl3pPr>
              <a:defRPr>
                <a:solidFill>
                  <a:srgbClr val="505050"/>
                </a:solidFill>
              </a:defRPr>
            </a:lvl3pPr>
            <a:lvl4pPr>
              <a:defRPr>
                <a:solidFill>
                  <a:srgbClr val="505050"/>
                </a:solidFill>
              </a:defRPr>
            </a:lvl4pPr>
            <a:lvl5pPr>
              <a:defRPr>
                <a:solidFill>
                  <a:srgbClr val="505050"/>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399760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vy closing slide">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222A5EA9-E86D-8342-B5F4-5F5D21A691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 y="0"/>
            <a:ext cx="12187945" cy="6858000"/>
          </a:xfrm>
          <a:prstGeom prst="rect">
            <a:avLst/>
          </a:prstGeom>
        </p:spPr>
      </p:pic>
      <p:pic>
        <p:nvPicPr>
          <p:cNvPr id="10" name="Picture 9">
            <a:extLst>
              <a:ext uri="{FF2B5EF4-FFF2-40B4-BE49-F238E27FC236}">
                <a16:creationId xmlns:a16="http://schemas.microsoft.com/office/drawing/2014/main" id="{FE10B081-01C7-F14C-9DD4-55915E41B8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74223" y="2707341"/>
            <a:ext cx="4851155" cy="1375561"/>
          </a:xfrm>
          <a:prstGeom prst="rect">
            <a:avLst/>
          </a:prstGeom>
        </p:spPr>
      </p:pic>
    </p:spTree>
    <p:extLst>
      <p:ext uri="{BB962C8B-B14F-4D97-AF65-F5344CB8AC3E}">
        <p14:creationId xmlns:p14="http://schemas.microsoft.com/office/powerpoint/2010/main" val="32387396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White closing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1778F5C-7751-044E-9875-95293E6046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 y="0"/>
            <a:ext cx="12187945" cy="6858000"/>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CEE64997-BA17-9648-8019-22C2774A6F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4223" y="2707341"/>
            <a:ext cx="4851155" cy="1375562"/>
          </a:xfrm>
          <a:prstGeom prst="rect">
            <a:avLst/>
          </a:prstGeom>
        </p:spPr>
      </p:pic>
    </p:spTree>
    <p:extLst>
      <p:ext uri="{BB962C8B-B14F-4D97-AF65-F5344CB8AC3E}">
        <p14:creationId xmlns:p14="http://schemas.microsoft.com/office/powerpoint/2010/main" val="21385309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11" name="Rectangle 10"/>
          <p:cNvSpPr/>
          <p:nvPr/>
        </p:nvSpPr>
        <p:spPr>
          <a:xfrm>
            <a:off x="0" y="0"/>
            <a:ext cx="12192000" cy="6858000"/>
          </a:xfrm>
          <a:prstGeom prst="rect">
            <a:avLst/>
          </a:prstGeom>
          <a:gradFill flip="none" rotWithShape="1">
            <a:gsLst>
              <a:gs pos="100000">
                <a:schemeClr val="tx1"/>
              </a:gs>
              <a:gs pos="0">
                <a:srgbClr val="30404F"/>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lIns="121909" tIns="60954" rIns="121909" bIns="60954" rtlCol="0" anchor="ctr"/>
          <a:lstStyle/>
          <a:p>
            <a:pPr algn="ctr"/>
            <a:endParaRPr lang="en-US">
              <a:latin typeface="Arial"/>
              <a:cs typeface="Arial"/>
            </a:endParaRPr>
          </a:p>
        </p:txBody>
      </p:sp>
      <p:sp>
        <p:nvSpPr>
          <p:cNvPr id="2" name="Title 1"/>
          <p:cNvSpPr>
            <a:spLocks noGrp="1"/>
          </p:cNvSpPr>
          <p:nvPr>
            <p:ph type="ctrTitle"/>
          </p:nvPr>
        </p:nvSpPr>
        <p:spPr>
          <a:xfrm>
            <a:off x="914400" y="2819405"/>
            <a:ext cx="10363200" cy="1104451"/>
          </a:xfrm>
        </p:spPr>
        <p:txBody>
          <a:bodyPr>
            <a:noAutofit/>
          </a:bodyPr>
          <a:lstStyle>
            <a:lvl1pPr algn="l">
              <a:defRPr sz="4400" b="0" i="0">
                <a:solidFill>
                  <a:schemeClr val="bg1"/>
                </a:solidFill>
                <a:latin typeface="Arial"/>
                <a:ea typeface="Verdana" pitchFamily="34" charset="0"/>
                <a:cs typeface="Arial"/>
              </a:defRPr>
            </a:lvl1pPr>
          </a:lstStyle>
          <a:p>
            <a:r>
              <a:rPr lang="en-US"/>
              <a:t>Click to edit Master title style</a:t>
            </a:r>
          </a:p>
        </p:txBody>
      </p:sp>
      <p:sp>
        <p:nvSpPr>
          <p:cNvPr id="3" name="Subtitle 2"/>
          <p:cNvSpPr>
            <a:spLocks noGrp="1"/>
          </p:cNvSpPr>
          <p:nvPr>
            <p:ph type="subTitle" idx="1"/>
          </p:nvPr>
        </p:nvSpPr>
        <p:spPr>
          <a:xfrm>
            <a:off x="914415" y="3657937"/>
            <a:ext cx="8597900" cy="817601"/>
          </a:xfrm>
          <a:prstGeom prst="rect">
            <a:avLst/>
          </a:prstGeom>
        </p:spPr>
        <p:txBody>
          <a:bodyPr lIns="121917" tIns="60958" rIns="121917" bIns="60958">
            <a:normAutofit/>
          </a:bodyPr>
          <a:lstStyle>
            <a:lvl1pPr marL="76193" indent="0" algn="l">
              <a:buNone/>
              <a:defRPr sz="2700">
                <a:solidFill>
                  <a:schemeClr val="bg1"/>
                </a:solidFill>
                <a:latin typeface="Arial"/>
                <a:cs typeface="Arial"/>
              </a:defRPr>
            </a:lvl1pPr>
            <a:lvl2pPr marL="609539" indent="0" algn="ctr">
              <a:buNone/>
              <a:defRPr>
                <a:solidFill>
                  <a:schemeClr val="tx1">
                    <a:tint val="75000"/>
                  </a:schemeClr>
                </a:solidFill>
              </a:defRPr>
            </a:lvl2pPr>
            <a:lvl3pPr marL="1219080" indent="0" algn="ctr">
              <a:buNone/>
              <a:defRPr>
                <a:solidFill>
                  <a:schemeClr val="tx1">
                    <a:tint val="75000"/>
                  </a:schemeClr>
                </a:solidFill>
              </a:defRPr>
            </a:lvl3pPr>
            <a:lvl4pPr marL="1828618" indent="0" algn="ctr">
              <a:buNone/>
              <a:defRPr>
                <a:solidFill>
                  <a:schemeClr val="tx1">
                    <a:tint val="75000"/>
                  </a:schemeClr>
                </a:solidFill>
              </a:defRPr>
            </a:lvl4pPr>
            <a:lvl5pPr marL="2438158" indent="0" algn="ctr">
              <a:buNone/>
              <a:defRPr>
                <a:solidFill>
                  <a:schemeClr val="tx1">
                    <a:tint val="75000"/>
                  </a:schemeClr>
                </a:solidFill>
              </a:defRPr>
            </a:lvl5pPr>
            <a:lvl6pPr marL="3047696" indent="0" algn="ctr">
              <a:buNone/>
              <a:defRPr>
                <a:solidFill>
                  <a:schemeClr val="tx1">
                    <a:tint val="75000"/>
                  </a:schemeClr>
                </a:solidFill>
              </a:defRPr>
            </a:lvl6pPr>
            <a:lvl7pPr marL="3657235" indent="0" algn="ctr">
              <a:buNone/>
              <a:defRPr>
                <a:solidFill>
                  <a:schemeClr val="tx1">
                    <a:tint val="75000"/>
                  </a:schemeClr>
                </a:solidFill>
              </a:defRPr>
            </a:lvl7pPr>
            <a:lvl8pPr marL="4266773" indent="0" algn="ctr">
              <a:buNone/>
              <a:defRPr>
                <a:solidFill>
                  <a:schemeClr val="tx1">
                    <a:tint val="75000"/>
                  </a:schemeClr>
                </a:solidFill>
              </a:defRPr>
            </a:lvl8pPr>
            <a:lvl9pPr marL="4876313" indent="0" algn="ctr">
              <a:buNone/>
              <a:defRPr>
                <a:solidFill>
                  <a:schemeClr val="tx1">
                    <a:tint val="75000"/>
                  </a:schemeClr>
                </a:solidFill>
              </a:defRPr>
            </a:lvl9pPr>
          </a:lstStyle>
          <a:p>
            <a:r>
              <a:rPr lang="en-US"/>
              <a:t>Click to edit Master subtitle style</a:t>
            </a:r>
          </a:p>
        </p:txBody>
      </p:sp>
      <p:sp>
        <p:nvSpPr>
          <p:cNvPr id="25" name="Rectangle 24"/>
          <p:cNvSpPr/>
          <p:nvPr/>
        </p:nvSpPr>
        <p:spPr>
          <a:xfrm>
            <a:off x="0" y="6553200"/>
            <a:ext cx="12192000"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9" tIns="60954" rIns="121909" bIns="60954" rtlCol="0" anchor="ctr"/>
          <a:lstStyle/>
          <a:p>
            <a:pPr algn="ctr"/>
            <a:endParaRPr lang="en-US">
              <a:latin typeface="Arial" panose="020B0604020202020204" pitchFamily="34" charset="0"/>
              <a:cs typeface="Arial" panose="020B0604020202020204" pitchFamily="34" charset="0"/>
            </a:endParaRPr>
          </a:p>
        </p:txBody>
      </p:sp>
      <p:sp>
        <p:nvSpPr>
          <p:cNvPr id="26" name="TextBox 25"/>
          <p:cNvSpPr txBox="1"/>
          <p:nvPr/>
        </p:nvSpPr>
        <p:spPr>
          <a:xfrm>
            <a:off x="203200" y="6563260"/>
            <a:ext cx="6908800" cy="284681"/>
          </a:xfrm>
          <a:prstGeom prst="rect">
            <a:avLst/>
          </a:prstGeom>
          <a:noFill/>
        </p:spPr>
        <p:txBody>
          <a:bodyPr wrap="square" lIns="121909" tIns="60954" rIns="121909" bIns="60954" rtlCol="0" anchor="ctr">
            <a:spAutoFit/>
          </a:bodyPr>
          <a:lstStyle/>
          <a:p>
            <a:r>
              <a:rPr lang="en-US" sz="1050" b="0" i="0" kern="1200">
                <a:solidFill>
                  <a:schemeClr val="bg1"/>
                </a:solidFill>
                <a:effectLst/>
                <a:latin typeface="Arial" panose="020B0604020202020204" pitchFamily="34" charset="0"/>
                <a:ea typeface="Verdana" pitchFamily="34" charset="0"/>
                <a:cs typeface="Arial" panose="020B0604020202020204" pitchFamily="34" charset="0"/>
              </a:rPr>
              <a:t>Copyright © 2021</a:t>
            </a:r>
            <a:r>
              <a:rPr lang="en-US" sz="1050" b="0" i="0" kern="1200" baseline="0">
                <a:solidFill>
                  <a:schemeClr val="bg1"/>
                </a:solidFill>
                <a:effectLst/>
                <a:latin typeface="Arial" panose="020B0604020202020204" pitchFamily="34" charset="0"/>
                <a:ea typeface="Verdana" pitchFamily="34" charset="0"/>
                <a:cs typeface="Arial" panose="020B0604020202020204" pitchFamily="34" charset="0"/>
              </a:rPr>
              <a:t> </a:t>
            </a:r>
            <a:r>
              <a:rPr lang="en-US" sz="1050" b="0" i="0" kern="1200">
                <a:solidFill>
                  <a:schemeClr val="bg1"/>
                </a:solidFill>
                <a:effectLst/>
                <a:latin typeface="Arial" panose="020B0604020202020204" pitchFamily="34" charset="0"/>
                <a:ea typeface="Verdana" pitchFamily="34" charset="0"/>
                <a:cs typeface="Arial" panose="020B0604020202020204" pitchFamily="34" charset="0"/>
              </a:rPr>
              <a:t>World Wide Technology, Inc. All rights reserved.</a:t>
            </a:r>
          </a:p>
        </p:txBody>
      </p:sp>
      <p:pic>
        <p:nvPicPr>
          <p:cNvPr id="5" name="Picture 4">
            <a:extLst>
              <a:ext uri="{FF2B5EF4-FFF2-40B4-BE49-F238E27FC236}">
                <a16:creationId xmlns:a16="http://schemas.microsoft.com/office/drawing/2014/main" id="{E97ECB33-87CA-8F45-9539-C9FA23FE6F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1646" y="1580275"/>
            <a:ext cx="5591907" cy="613387"/>
          </a:xfrm>
          <a:prstGeom prst="rect">
            <a:avLst/>
          </a:prstGeom>
        </p:spPr>
      </p:pic>
    </p:spTree>
    <p:extLst>
      <p:ext uri="{BB962C8B-B14F-4D97-AF65-F5344CB8AC3E}">
        <p14:creationId xmlns:p14="http://schemas.microsoft.com/office/powerpoint/2010/main" val="3158587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3 - Title and bod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74638"/>
            <a:ext cx="10970683" cy="613258"/>
          </a:xfrm>
          <a:prstGeom prst="rect">
            <a:avLst/>
          </a:prstGeom>
        </p:spPr>
        <p:txBody>
          <a:bodyPr>
            <a:noAutofit/>
          </a:bodyPr>
          <a:lstStyle>
            <a:lvl1pPr algn="l">
              <a:defRPr sz="2800" b="1" i="0" cap="none" baseline="0">
                <a:solidFill>
                  <a:schemeClr val="tx2"/>
                </a:solidFill>
                <a:latin typeface="Arial" panose="020B0604020202020204" pitchFamily="34" charset="0"/>
                <a:cs typeface="Arial" pitchFamily="34" charset="0"/>
              </a:defRPr>
            </a:lvl1pPr>
          </a:lstStyle>
          <a:p>
            <a:r>
              <a:rPr lang="en-US"/>
              <a:t>Click here to insert title</a:t>
            </a:r>
          </a:p>
        </p:txBody>
      </p:sp>
      <p:sp>
        <p:nvSpPr>
          <p:cNvPr id="4" name="Text Placeholder 3">
            <a:extLst>
              <a:ext uri="{FF2B5EF4-FFF2-40B4-BE49-F238E27FC236}">
                <a16:creationId xmlns:a16="http://schemas.microsoft.com/office/drawing/2014/main" id="{E0CB8754-04A6-B646-8340-00FF4A8E6D41}"/>
              </a:ext>
            </a:extLst>
          </p:cNvPr>
          <p:cNvSpPr>
            <a:spLocks noGrp="1"/>
          </p:cNvSpPr>
          <p:nvPr>
            <p:ph type="body" sz="quarter" idx="10"/>
          </p:nvPr>
        </p:nvSpPr>
        <p:spPr>
          <a:xfrm>
            <a:off x="720725" y="1357313"/>
            <a:ext cx="10860088" cy="5043487"/>
          </a:xfrm>
          <a:prstGeom prst="rect">
            <a:avLst/>
          </a:prstGeom>
        </p:spPr>
        <p:txBody>
          <a:bodyPr/>
          <a:lstStyle>
            <a:lvl1pPr marL="0" indent="0">
              <a:buNone/>
              <a:defRPr sz="2000" b="1">
                <a:solidFill>
                  <a:schemeClr val="tx1"/>
                </a:solidFill>
                <a:latin typeface="Arial" panose="020B0604020202020204" pitchFamily="34" charset="0"/>
                <a:cs typeface="Arial" panose="020B0604020202020204" pitchFamily="34" charset="0"/>
              </a:defRPr>
            </a:lvl1pPr>
            <a:lvl2pPr marL="685800" indent="-228600">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buFont typeface="AppleSymbols" panose="02000000000000000000" pitchFamily="2" charset="-79"/>
              <a:buChar char="⎼"/>
              <a:defRPr sz="2000">
                <a:solidFill>
                  <a:schemeClr val="tx1"/>
                </a:solidFill>
                <a:latin typeface="Arial" panose="020B0604020202020204" pitchFamily="34" charset="0"/>
                <a:cs typeface="Arial" panose="020B0604020202020204" pitchFamily="34" charset="0"/>
              </a:defRPr>
            </a:lvl3pPr>
            <a:lvl4pPr>
              <a:defRPr sz="2000">
                <a:solidFill>
                  <a:schemeClr val="tx1"/>
                </a:solidFill>
                <a:latin typeface="Arial" panose="020B0604020202020204" pitchFamily="34" charset="0"/>
                <a:cs typeface="Arial" panose="020B0604020202020204" pitchFamily="34" charset="0"/>
              </a:defRPr>
            </a:lvl4pPr>
            <a:lvl5pPr>
              <a:defRPr sz="200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05DC36EF-46CB-A94E-B753-49EBB82EF70F}"/>
              </a:ext>
            </a:extLst>
          </p:cNvPr>
          <p:cNvSpPr>
            <a:spLocks noGrp="1"/>
          </p:cNvSpPr>
          <p:nvPr>
            <p:ph sz="quarter" idx="11" hasCustomPrompt="1"/>
          </p:nvPr>
        </p:nvSpPr>
        <p:spPr>
          <a:xfrm>
            <a:off x="208541" y="6525491"/>
            <a:ext cx="11609386" cy="235527"/>
          </a:xfrm>
          <a:prstGeom prst="rect">
            <a:avLst/>
          </a:prstGeom>
        </p:spPr>
        <p:txBody>
          <a:bodyPr anchor="b"/>
          <a:lstStyle>
            <a:lvl1pPr marL="0" indent="0">
              <a:buNone/>
              <a:defRPr sz="1100">
                <a:solidFill>
                  <a:schemeClr val="tx1"/>
                </a:solidFill>
                <a:latin typeface="Arial" panose="020B0604020202020204" pitchFamily="34" charset="0"/>
                <a:cs typeface="Arial" panose="020B0604020202020204" pitchFamily="34" charset="0"/>
              </a:defRPr>
            </a:lvl1pPr>
          </a:lstStyle>
          <a:p>
            <a:pPr lvl="0"/>
            <a:r>
              <a:rPr lang="en-US"/>
              <a:t>Insert source and / or footnotes here</a:t>
            </a:r>
          </a:p>
        </p:txBody>
      </p:sp>
    </p:spTree>
    <p:extLst>
      <p:ext uri="{BB962C8B-B14F-4D97-AF65-F5344CB8AC3E}">
        <p14:creationId xmlns:p14="http://schemas.microsoft.com/office/powerpoint/2010/main" val="18006482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_2-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74638"/>
            <a:ext cx="10970683" cy="613258"/>
          </a:xfrm>
          <a:prstGeom prst="rect">
            <a:avLst/>
          </a:prstGeom>
        </p:spPr>
        <p:txBody>
          <a:bodyPr>
            <a:noAutofit/>
          </a:bodyPr>
          <a:lstStyle>
            <a:lvl1pPr algn="l">
              <a:defRPr sz="2800" b="1" i="0" cap="none" baseline="0">
                <a:solidFill>
                  <a:schemeClr val="tx2"/>
                </a:solidFill>
                <a:latin typeface="Arial" panose="020B0604020202020204" pitchFamily="34" charset="0"/>
                <a:cs typeface="Arial" pitchFamily="34" charset="0"/>
              </a:defRPr>
            </a:lvl1pPr>
          </a:lstStyle>
          <a:p>
            <a:r>
              <a:rPr lang="en-US"/>
              <a:t>Click here to add title</a:t>
            </a:r>
          </a:p>
        </p:txBody>
      </p:sp>
      <p:sp>
        <p:nvSpPr>
          <p:cNvPr id="7" name="Content Placeholder 6">
            <a:extLst>
              <a:ext uri="{FF2B5EF4-FFF2-40B4-BE49-F238E27FC236}">
                <a16:creationId xmlns:a16="http://schemas.microsoft.com/office/drawing/2014/main" id="{9E448B19-0CB4-3043-9B1D-AE5E1E187FC5}"/>
              </a:ext>
            </a:extLst>
          </p:cNvPr>
          <p:cNvSpPr>
            <a:spLocks noGrp="1"/>
          </p:cNvSpPr>
          <p:nvPr>
            <p:ph sz="quarter" idx="11" hasCustomPrompt="1"/>
          </p:nvPr>
        </p:nvSpPr>
        <p:spPr>
          <a:xfrm>
            <a:off x="208541" y="6525491"/>
            <a:ext cx="11650950" cy="235527"/>
          </a:xfrm>
          <a:prstGeom prst="rect">
            <a:avLst/>
          </a:prstGeom>
        </p:spPr>
        <p:txBody>
          <a:bodyPr anchor="b"/>
          <a:lstStyle>
            <a:lvl1pPr marL="0" indent="0">
              <a:buNone/>
              <a:defRPr sz="1100">
                <a:solidFill>
                  <a:schemeClr val="tx1"/>
                </a:solidFill>
                <a:latin typeface="Arial" panose="020B0604020202020204" pitchFamily="34" charset="0"/>
                <a:cs typeface="Arial" panose="020B0604020202020204" pitchFamily="34" charset="0"/>
              </a:defRPr>
            </a:lvl1pPr>
          </a:lstStyle>
          <a:p>
            <a:pPr lvl="0"/>
            <a:r>
              <a:rPr lang="en-US"/>
              <a:t>Insert source and / or footnotes here</a:t>
            </a:r>
          </a:p>
        </p:txBody>
      </p:sp>
    </p:spTree>
    <p:extLst>
      <p:ext uri="{BB962C8B-B14F-4D97-AF65-F5344CB8AC3E}">
        <p14:creationId xmlns:p14="http://schemas.microsoft.com/office/powerpoint/2010/main" val="23538656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with culture image">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3A7B6F4-6436-F242-8F6A-DD1937B4E77D}"/>
              </a:ext>
            </a:extLst>
          </p:cNvPr>
          <p:cNvGrpSpPr/>
          <p:nvPr/>
        </p:nvGrpSpPr>
        <p:grpSpPr>
          <a:xfrm>
            <a:off x="4369" y="-1"/>
            <a:ext cx="12187631" cy="6858001"/>
            <a:chOff x="8739" y="-1"/>
            <a:chExt cx="24378435" cy="13716001"/>
          </a:xfrm>
        </p:grpSpPr>
        <p:pic>
          <p:nvPicPr>
            <p:cNvPr id="9" name="Picture 8">
              <a:extLst>
                <a:ext uri="{FF2B5EF4-FFF2-40B4-BE49-F238E27FC236}">
                  <a16:creationId xmlns:a16="http://schemas.microsoft.com/office/drawing/2014/main" id="{E7CE0A0F-E976-8C4F-A3B5-4CA23323867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367743" y="-1"/>
              <a:ext cx="21019431" cy="13716001"/>
            </a:xfrm>
            <a:prstGeom prst="rect">
              <a:avLst/>
            </a:prstGeom>
          </p:spPr>
        </p:pic>
        <p:pic>
          <p:nvPicPr>
            <p:cNvPr id="10" name="Picture 9">
              <a:extLst>
                <a:ext uri="{FF2B5EF4-FFF2-40B4-BE49-F238E27FC236}">
                  <a16:creationId xmlns:a16="http://schemas.microsoft.com/office/drawing/2014/main" id="{3F58673A-3513-5743-958C-9C412BB83FA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739" y="5723738"/>
              <a:ext cx="7992261" cy="7992261"/>
            </a:xfrm>
            <a:prstGeom prst="rect">
              <a:avLst/>
            </a:prstGeom>
          </p:spPr>
        </p:pic>
        <p:pic>
          <p:nvPicPr>
            <p:cNvPr id="11" name="Picture 10">
              <a:extLst>
                <a:ext uri="{FF2B5EF4-FFF2-40B4-BE49-F238E27FC236}">
                  <a16:creationId xmlns:a16="http://schemas.microsoft.com/office/drawing/2014/main" id="{99F57033-62A5-2F4A-A1A0-4D5EDB3A5EC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flipH="1">
              <a:off x="8739" y="2982686"/>
              <a:ext cx="8472886" cy="10733314"/>
            </a:xfrm>
            <a:prstGeom prst="rect">
              <a:avLst/>
            </a:prstGeom>
          </p:spPr>
        </p:pic>
      </p:grpSp>
      <p:sp>
        <p:nvSpPr>
          <p:cNvPr id="2" name="Title 1"/>
          <p:cNvSpPr>
            <a:spLocks noGrp="1"/>
          </p:cNvSpPr>
          <p:nvPr>
            <p:ph type="title"/>
          </p:nvPr>
        </p:nvSpPr>
        <p:spPr>
          <a:xfrm>
            <a:off x="838200" y="365126"/>
            <a:ext cx="5774390" cy="811922"/>
          </a:xfrm>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a:xfrm>
            <a:off x="838200" y="1410511"/>
            <a:ext cx="5774390" cy="4766453"/>
          </a:xfrm>
        </p:spPr>
        <p:txBody>
          <a:bodyPr/>
          <a:lstStyle>
            <a:lvl1pPr>
              <a:buNone/>
              <a:defRPr>
                <a:solidFill>
                  <a:schemeClr val="bg2"/>
                </a:solidFill>
              </a:defRPr>
            </a:lvl1pPr>
            <a:lvl2pPr>
              <a:buNone/>
              <a:defRPr>
                <a:solidFill>
                  <a:schemeClr val="bg2">
                    <a:lumMod val="60000"/>
                    <a:lumOff val="40000"/>
                  </a:schemeClr>
                </a:solidFill>
              </a:defRPr>
            </a:lvl2pPr>
            <a:lvl3pPr>
              <a:defRPr>
                <a:solidFill>
                  <a:srgbClr val="505050"/>
                </a:solidFill>
              </a:defRPr>
            </a:lvl3pPr>
            <a:lvl4pPr>
              <a:defRPr>
                <a:solidFill>
                  <a:srgbClr val="505050"/>
                </a:solidFill>
              </a:defRPr>
            </a:lvl4pPr>
            <a:lvl5pPr>
              <a:defRPr>
                <a:solidFill>
                  <a:srgbClr val="505050"/>
                </a:solidFill>
              </a:defRPr>
            </a:lvl5pPr>
          </a:lstStyle>
          <a:p>
            <a:pPr lvl="0"/>
            <a:r>
              <a:rPr lang="en-US"/>
              <a:t>Click to edit Master text styles</a:t>
            </a:r>
          </a:p>
          <a:p>
            <a:pPr lvl="1"/>
            <a:r>
              <a:rPr lang="en-US"/>
              <a:t>Second level</a:t>
            </a:r>
          </a:p>
        </p:txBody>
      </p:sp>
      <p:pic>
        <p:nvPicPr>
          <p:cNvPr id="13" name="Picture 12">
            <a:extLst>
              <a:ext uri="{FF2B5EF4-FFF2-40B4-BE49-F238E27FC236}">
                <a16:creationId xmlns:a16="http://schemas.microsoft.com/office/drawing/2014/main" id="{12F8B860-788E-C94C-8B7F-A0F8612C5C77}"/>
              </a:ext>
            </a:extLst>
          </p:cNvPr>
          <p:cNvPicPr>
            <a:picLocks noChangeAspect="1"/>
          </p:cNvPicPr>
          <p:nvPr/>
        </p:nvPicPr>
        <p:blipFill rotWithShape="1">
          <a:blip r:embed="rId5">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18706637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Content">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lvl1pPr>
              <a:defRPr>
                <a:latin typeface="+mn-lt"/>
              </a:defRPr>
            </a:lvl1pPr>
          </a:lstStyle>
          <a:p>
            <a:fld id="{30C47768-7B87-4333-AB29-62AF06BDECD9}" type="slidenum">
              <a:rPr lang="en-US" smtClean="0"/>
              <a:t>‹#›</a:t>
            </a:fld>
            <a:endParaRPr lang="en-US"/>
          </a:p>
        </p:txBody>
      </p:sp>
      <p:sp>
        <p:nvSpPr>
          <p:cNvPr id="7" name="Text Placeholder 6"/>
          <p:cNvSpPr>
            <a:spLocks noGrp="1"/>
          </p:cNvSpPr>
          <p:nvPr>
            <p:ph type="body" sz="quarter" idx="13"/>
          </p:nvPr>
        </p:nvSpPr>
        <p:spPr>
          <a:xfrm>
            <a:off x="489025" y="1139826"/>
            <a:ext cx="11214026" cy="4811713"/>
          </a:xfrm>
        </p:spPr>
        <p:txBody>
          <a:bodyPr/>
          <a:lstStyle>
            <a:lvl1pPr>
              <a:defRPr sz="1800">
                <a:latin typeface="ATT Aleck Sans" panose="020B0503020203020204" pitchFamily="34" charset="0"/>
                <a:cs typeface="ATT Aleck Sans" panose="020B0503020203020204" pitchFamily="34" charset="0"/>
              </a:defRPr>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
          <p:cNvSpPr>
            <a:spLocks noGrp="1"/>
          </p:cNvSpPr>
          <p:nvPr>
            <p:ph type="title"/>
          </p:nvPr>
        </p:nvSpPr>
        <p:spPr>
          <a:xfrm>
            <a:off x="491067" y="522779"/>
            <a:ext cx="11211984" cy="342206"/>
          </a:xfrm>
        </p:spPr>
        <p:txBody>
          <a:bodyPr/>
          <a:lstStyle>
            <a:lvl1pPr>
              <a:defRPr sz="2000">
                <a:solidFill>
                  <a:schemeClr val="tx2"/>
                </a:solidFill>
              </a:defRPr>
            </a:lvl1pPr>
          </a:lstStyle>
          <a:p>
            <a:r>
              <a:rPr lang="en-US"/>
              <a:t>Click to edit Master title style</a:t>
            </a:r>
          </a:p>
        </p:txBody>
      </p:sp>
      <p:cxnSp>
        <p:nvCxnSpPr>
          <p:cNvPr id="5" name="Straight Connector 4"/>
          <p:cNvCxnSpPr/>
          <p:nvPr/>
        </p:nvCxnSpPr>
        <p:spPr>
          <a:xfrm>
            <a:off x="483038" y="901713"/>
            <a:ext cx="11250050" cy="0"/>
          </a:xfrm>
          <a:prstGeom prst="line">
            <a:avLst/>
          </a:prstGeom>
          <a:ln w="635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6197000"/>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break with log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198C4F2-B7A3-964A-B48C-FCAC7BAAB14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579" y="1567"/>
            <a:ext cx="12184841" cy="6854866"/>
          </a:xfrm>
          <a:prstGeom prst="rect">
            <a:avLst/>
          </a:prstGeom>
        </p:spPr>
      </p:pic>
      <p:sp>
        <p:nvSpPr>
          <p:cNvPr id="2" name="Title 1"/>
          <p:cNvSpPr>
            <a:spLocks noGrp="1"/>
          </p:cNvSpPr>
          <p:nvPr>
            <p:ph type="title"/>
          </p:nvPr>
        </p:nvSpPr>
        <p:spPr>
          <a:xfrm>
            <a:off x="831850" y="1598073"/>
            <a:ext cx="10515600" cy="1500187"/>
          </a:xfrm>
        </p:spPr>
        <p:txBody>
          <a:bodyPr anchor="b">
            <a:noAutofit/>
          </a:bodyPr>
          <a:lstStyle>
            <a:lvl1pPr algn="ctr">
              <a:spcBef>
                <a:spcPts val="0"/>
              </a:spcBef>
              <a:defRPr sz="4799">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3319126"/>
            <a:ext cx="10515600" cy="1306309"/>
          </a:xfrm>
        </p:spPr>
        <p:txBody>
          <a:bodyPr>
            <a:noAutofit/>
          </a:bodyPr>
          <a:lstStyle>
            <a:lvl1pPr marL="0" indent="0" algn="ctr">
              <a:spcBef>
                <a:spcPts val="0"/>
              </a:spcBef>
              <a:buNone/>
              <a:defRPr sz="2000">
                <a:solidFill>
                  <a:schemeClr val="bg2"/>
                </a:solidFill>
              </a:defRPr>
            </a:lvl1pPr>
            <a:lvl2pPr marL="457109" indent="0">
              <a:buNone/>
              <a:defRPr sz="2000">
                <a:solidFill>
                  <a:schemeClr val="tx1">
                    <a:tint val="75000"/>
                  </a:schemeClr>
                </a:solidFill>
              </a:defRPr>
            </a:lvl2pPr>
            <a:lvl3pPr marL="914217" indent="0">
              <a:buNone/>
              <a:defRPr sz="1800">
                <a:solidFill>
                  <a:schemeClr val="tx1">
                    <a:tint val="75000"/>
                  </a:schemeClr>
                </a:solidFill>
              </a:defRPr>
            </a:lvl3pPr>
            <a:lvl4pPr marL="1371326" indent="0">
              <a:buNone/>
              <a:defRPr sz="1600">
                <a:solidFill>
                  <a:schemeClr val="tx1">
                    <a:tint val="75000"/>
                  </a:schemeClr>
                </a:solidFill>
              </a:defRPr>
            </a:lvl4pPr>
            <a:lvl5pPr marL="1828434" indent="0">
              <a:buNone/>
              <a:defRPr sz="1600">
                <a:solidFill>
                  <a:schemeClr val="tx1">
                    <a:tint val="75000"/>
                  </a:schemeClr>
                </a:solidFill>
              </a:defRPr>
            </a:lvl5pPr>
            <a:lvl6pPr marL="2285543" indent="0">
              <a:buNone/>
              <a:defRPr sz="1600">
                <a:solidFill>
                  <a:schemeClr val="tx1">
                    <a:tint val="75000"/>
                  </a:schemeClr>
                </a:solidFill>
              </a:defRPr>
            </a:lvl6pPr>
            <a:lvl7pPr marL="2742651" indent="0">
              <a:buNone/>
              <a:defRPr sz="1600">
                <a:solidFill>
                  <a:schemeClr val="tx1">
                    <a:tint val="75000"/>
                  </a:schemeClr>
                </a:solidFill>
              </a:defRPr>
            </a:lvl7pPr>
            <a:lvl8pPr marL="3199760" indent="0">
              <a:buNone/>
              <a:defRPr sz="1600">
                <a:solidFill>
                  <a:schemeClr val="tx1">
                    <a:tint val="75000"/>
                  </a:schemeClr>
                </a:solidFill>
              </a:defRPr>
            </a:lvl8pPr>
            <a:lvl9pPr marL="3656868" indent="0">
              <a:buNone/>
              <a:defRPr sz="1600">
                <a:solidFill>
                  <a:schemeClr val="tx1">
                    <a:tint val="75000"/>
                  </a:schemeClr>
                </a:solidFill>
              </a:defRPr>
            </a:lvl9pPr>
          </a:lstStyle>
          <a:p>
            <a:pPr lvl="0"/>
            <a:r>
              <a:rPr lang="en-US"/>
              <a:t>Click to edit Master text styles</a:t>
            </a:r>
          </a:p>
        </p:txBody>
      </p:sp>
      <p:pic>
        <p:nvPicPr>
          <p:cNvPr id="8" name="Picture 7" descr="Graphical user interface, text&#10;&#10;Description automatically generated">
            <a:extLst>
              <a:ext uri="{FF2B5EF4-FFF2-40B4-BE49-F238E27FC236}">
                <a16:creationId xmlns:a16="http://schemas.microsoft.com/office/drawing/2014/main" id="{99017C11-1086-6B49-95E7-3ED01C56F8CB}"/>
              </a:ext>
            </a:extLst>
          </p:cNvPr>
          <p:cNvPicPr>
            <a:picLocks noChangeAspect="1"/>
          </p:cNvPicPr>
          <p:nvPr/>
        </p:nvPicPr>
        <p:blipFill rotWithShape="1">
          <a:blip r:embed="rId3">
            <a:extLst>
              <a:ext uri="{28A0092B-C50C-407E-A947-70E740481C1C}">
                <a14:useLocalDpi xmlns:a14="http://schemas.microsoft.com/office/drawing/2010/main" val="0"/>
              </a:ext>
            </a:extLst>
          </a:blip>
          <a:srcRect l="8085" t="20608" r="8339" b="34816"/>
          <a:stretch/>
        </p:blipFill>
        <p:spPr>
          <a:xfrm>
            <a:off x="4949208" y="5156189"/>
            <a:ext cx="2293584" cy="502769"/>
          </a:xfrm>
          <a:prstGeom prst="rect">
            <a:avLst/>
          </a:prstGeom>
        </p:spPr>
      </p:pic>
    </p:spTree>
    <p:extLst>
      <p:ext uri="{BB962C8B-B14F-4D97-AF65-F5344CB8AC3E}">
        <p14:creationId xmlns:p14="http://schemas.microsoft.com/office/powerpoint/2010/main" val="3794784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6" name="Content Placeholder 5"/>
          <p:cNvSpPr>
            <a:spLocks noGrp="1"/>
          </p:cNvSpPr>
          <p:nvPr>
            <p:ph sz="quarter" idx="18"/>
          </p:nvPr>
        </p:nvSpPr>
        <p:spPr>
          <a:xfrm>
            <a:off x="381001" y="1828802"/>
            <a:ext cx="8572500" cy="4689475"/>
          </a:xfrm>
        </p:spPr>
        <p:txBody>
          <a:bodyPr/>
          <a:lstStyle>
            <a:lvl2pPr>
              <a:defRPr b="0" i="0"/>
            </a:lvl2pPr>
            <a:lvl3pPr marL="514338" indent="-230182">
              <a:buFont typeface="Graphik" panose="020B0503030202060203" pitchFamily="34" charset="0"/>
              <a:buChar char="–"/>
              <a:defRPr b="0" i="0"/>
            </a:lvl3pPr>
            <a:lvl5pPr marL="857229" indent="-177796">
              <a:buFont typeface="Graphik" panose="020B0503030202060203"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itle 10"/>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20"/>
          </p:nvPr>
        </p:nvSpPr>
        <p:spPr/>
        <p:txBody>
          <a:bodyPr/>
          <a:lstStyle>
            <a:lvl1pPr>
              <a:defRPr b="0" i="0"/>
            </a:lvl1pPr>
          </a:lstStyle>
          <a:p>
            <a:endParaRPr lang="en-US"/>
          </a:p>
        </p:txBody>
      </p:sp>
      <p:sp>
        <p:nvSpPr>
          <p:cNvPr id="4" name="Slide Number Placeholder 3"/>
          <p:cNvSpPr>
            <a:spLocks noGrp="1"/>
          </p:cNvSpPr>
          <p:nvPr>
            <p:ph type="sldNum" sz="quarter" idx="21"/>
          </p:nvPr>
        </p:nvSpPr>
        <p:spPr/>
        <p:txBody>
          <a:bodyPr/>
          <a:lstStyle>
            <a:lvl1pPr>
              <a:defRPr b="0" i="0"/>
            </a:lvl1pPr>
          </a:lstStyle>
          <a:p>
            <a:fld id="{30C47768-7B87-4333-AB29-62AF06BDECD9}" type="slidenum">
              <a:rPr lang="en-US" smtClean="0"/>
              <a:t>‹#›</a:t>
            </a:fld>
            <a:endParaRPr lang="en-US"/>
          </a:p>
        </p:txBody>
      </p:sp>
    </p:spTree>
    <p:extLst>
      <p:ext uri="{BB962C8B-B14F-4D97-AF65-F5344CB8AC3E}">
        <p14:creationId xmlns:p14="http://schemas.microsoft.com/office/powerpoint/2010/main" val="954997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break without log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198C4F2-B7A3-964A-B48C-FCAC7BAAB14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579" y="1567"/>
            <a:ext cx="12184841" cy="6854866"/>
          </a:xfrm>
          <a:prstGeom prst="rect">
            <a:avLst/>
          </a:prstGeom>
        </p:spPr>
      </p:pic>
      <p:sp>
        <p:nvSpPr>
          <p:cNvPr id="2" name="Title 1"/>
          <p:cNvSpPr>
            <a:spLocks noGrp="1"/>
          </p:cNvSpPr>
          <p:nvPr>
            <p:ph type="title"/>
          </p:nvPr>
        </p:nvSpPr>
        <p:spPr>
          <a:xfrm>
            <a:off x="831850" y="1598073"/>
            <a:ext cx="10515600" cy="1500187"/>
          </a:xfrm>
        </p:spPr>
        <p:txBody>
          <a:bodyPr anchor="b">
            <a:noAutofit/>
          </a:bodyPr>
          <a:lstStyle>
            <a:lvl1pPr algn="ctr">
              <a:spcBef>
                <a:spcPts val="0"/>
              </a:spcBef>
              <a:defRPr sz="4799">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3319126"/>
            <a:ext cx="10515600" cy="1741972"/>
          </a:xfrm>
        </p:spPr>
        <p:txBody>
          <a:bodyPr>
            <a:noAutofit/>
          </a:bodyPr>
          <a:lstStyle>
            <a:lvl1pPr marL="0" indent="0" algn="ctr">
              <a:spcBef>
                <a:spcPts val="0"/>
              </a:spcBef>
              <a:buNone/>
              <a:defRPr sz="2000">
                <a:solidFill>
                  <a:schemeClr val="bg2"/>
                </a:solidFill>
              </a:defRPr>
            </a:lvl1pPr>
            <a:lvl2pPr marL="457109" indent="0">
              <a:buNone/>
              <a:defRPr sz="2000">
                <a:solidFill>
                  <a:schemeClr val="tx1">
                    <a:tint val="75000"/>
                  </a:schemeClr>
                </a:solidFill>
              </a:defRPr>
            </a:lvl2pPr>
            <a:lvl3pPr marL="914217" indent="0">
              <a:buNone/>
              <a:defRPr sz="1800">
                <a:solidFill>
                  <a:schemeClr val="tx1">
                    <a:tint val="75000"/>
                  </a:schemeClr>
                </a:solidFill>
              </a:defRPr>
            </a:lvl3pPr>
            <a:lvl4pPr marL="1371326" indent="0">
              <a:buNone/>
              <a:defRPr sz="1600">
                <a:solidFill>
                  <a:schemeClr val="tx1">
                    <a:tint val="75000"/>
                  </a:schemeClr>
                </a:solidFill>
              </a:defRPr>
            </a:lvl4pPr>
            <a:lvl5pPr marL="1828434" indent="0">
              <a:buNone/>
              <a:defRPr sz="1600">
                <a:solidFill>
                  <a:schemeClr val="tx1">
                    <a:tint val="75000"/>
                  </a:schemeClr>
                </a:solidFill>
              </a:defRPr>
            </a:lvl5pPr>
            <a:lvl6pPr marL="2285543" indent="0">
              <a:buNone/>
              <a:defRPr sz="1600">
                <a:solidFill>
                  <a:schemeClr val="tx1">
                    <a:tint val="75000"/>
                  </a:schemeClr>
                </a:solidFill>
              </a:defRPr>
            </a:lvl6pPr>
            <a:lvl7pPr marL="2742651" indent="0">
              <a:buNone/>
              <a:defRPr sz="1600">
                <a:solidFill>
                  <a:schemeClr val="tx1">
                    <a:tint val="75000"/>
                  </a:schemeClr>
                </a:solidFill>
              </a:defRPr>
            </a:lvl7pPr>
            <a:lvl8pPr marL="3199760" indent="0">
              <a:buNone/>
              <a:defRPr sz="1600">
                <a:solidFill>
                  <a:schemeClr val="tx1">
                    <a:tint val="75000"/>
                  </a:schemeClr>
                </a:solidFill>
              </a:defRPr>
            </a:lvl8pPr>
            <a:lvl9pPr marL="3656868"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169510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Content with white background and log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CE5E871A-287F-4448-96C3-7B18B6F646E8}"/>
              </a:ext>
            </a:extLst>
          </p:cNvPr>
          <p:cNvPicPr>
            <a:picLocks noChangeAspect="1"/>
          </p:cNvPicPr>
          <p:nvPr/>
        </p:nvPicPr>
        <p:blipFill rotWithShape="1">
          <a:blip r:embed="rId3">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1859054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ntent with white background and trim">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spcBef>
                <a:spcPts val="0"/>
              </a:spcBef>
              <a:spcAft>
                <a:spcPts val="600"/>
              </a:spcAft>
              <a:defRPr>
                <a:solidFill>
                  <a:schemeClr val="tx2"/>
                </a:solidFill>
              </a:defRPr>
            </a:lvl1pPr>
            <a:lvl2pPr>
              <a:spcBef>
                <a:spcPts val="0"/>
              </a:spcBef>
              <a:spcAft>
                <a:spcPts val="600"/>
              </a:spcAft>
              <a:defRPr>
                <a:solidFill>
                  <a:schemeClr val="tx2"/>
                </a:solidFill>
              </a:defRPr>
            </a:lvl2pPr>
            <a:lvl3pPr>
              <a:spcBef>
                <a:spcPts val="0"/>
              </a:spcBef>
              <a:spcAft>
                <a:spcPts val="600"/>
              </a:spcAft>
              <a:defRPr>
                <a:solidFill>
                  <a:schemeClr val="tx2"/>
                </a:solidFill>
              </a:defRPr>
            </a:lvl3pPr>
            <a:lvl4pPr>
              <a:spcBef>
                <a:spcPts val="0"/>
              </a:spcBef>
              <a:spcAft>
                <a:spcPts val="600"/>
              </a:spcAft>
              <a:defRPr>
                <a:solidFill>
                  <a:schemeClr val="tx2"/>
                </a:solidFill>
              </a:defRPr>
            </a:lvl4pPr>
            <a:lvl5pPr>
              <a:spcBef>
                <a:spcPts val="0"/>
              </a:spcBef>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5887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Content on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9860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Content with gray background and log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C98F7E-3FA1-1346-A67F-6D0B91EF3D6D}"/>
              </a:ext>
            </a:extLst>
          </p:cNvPr>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spcBef>
                <a:spcPts val="0"/>
              </a:spcBef>
              <a:spcAft>
                <a:spcPts val="600"/>
              </a:spcAft>
              <a:defRPr>
                <a:solidFill>
                  <a:schemeClr val="tx2"/>
                </a:solidFill>
              </a:defRPr>
            </a:lvl1pPr>
            <a:lvl2pPr>
              <a:spcBef>
                <a:spcPts val="0"/>
              </a:spcBef>
              <a:spcAft>
                <a:spcPts val="600"/>
              </a:spcAft>
              <a:defRPr>
                <a:solidFill>
                  <a:schemeClr val="tx2"/>
                </a:solidFill>
              </a:defRPr>
            </a:lvl2pPr>
            <a:lvl3pPr>
              <a:spcBef>
                <a:spcPts val="0"/>
              </a:spcBef>
              <a:spcAft>
                <a:spcPts val="600"/>
              </a:spcAft>
              <a:defRPr>
                <a:solidFill>
                  <a:schemeClr val="tx2"/>
                </a:solidFill>
              </a:defRPr>
            </a:lvl3pPr>
            <a:lvl4pPr>
              <a:spcBef>
                <a:spcPts val="0"/>
              </a:spcBef>
              <a:spcAft>
                <a:spcPts val="600"/>
              </a:spcAft>
              <a:defRPr>
                <a:solidFill>
                  <a:schemeClr val="tx2"/>
                </a:solidFill>
              </a:defRPr>
            </a:lvl4pPr>
            <a:lvl5pPr>
              <a:spcBef>
                <a:spcPts val="0"/>
              </a:spcBef>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331397FE-DEA1-6D44-9EA0-08CAF10EDF33}"/>
              </a:ext>
            </a:extLst>
          </p:cNvPr>
          <p:cNvPicPr>
            <a:picLocks noChangeAspect="1"/>
          </p:cNvPicPr>
          <p:nvPr/>
        </p:nvPicPr>
        <p:blipFill rotWithShape="1">
          <a:blip r:embed="rId3">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18641582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Content with gray background and trim">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C98F7E-3FA1-1346-A67F-6D0B91EF3D6D}"/>
              </a:ext>
            </a:extLst>
          </p:cNvPr>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p:txBody>
          <a:bodyPr/>
          <a:lstStyle>
            <a:lvl1pPr>
              <a:spcBef>
                <a:spcPts val="0"/>
              </a:spcBef>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spcBef>
                <a:spcPts val="0"/>
              </a:spcBef>
              <a:spcAft>
                <a:spcPts val="600"/>
              </a:spcAft>
              <a:defRPr>
                <a:solidFill>
                  <a:schemeClr val="tx2"/>
                </a:solidFill>
              </a:defRPr>
            </a:lvl1pPr>
            <a:lvl2pPr>
              <a:spcBef>
                <a:spcPts val="0"/>
              </a:spcBef>
              <a:spcAft>
                <a:spcPts val="600"/>
              </a:spcAft>
              <a:defRPr>
                <a:solidFill>
                  <a:schemeClr val="tx2"/>
                </a:solidFill>
              </a:defRPr>
            </a:lvl2pPr>
            <a:lvl3pPr>
              <a:spcBef>
                <a:spcPts val="0"/>
              </a:spcBef>
              <a:spcAft>
                <a:spcPts val="600"/>
              </a:spcAft>
              <a:defRPr>
                <a:solidFill>
                  <a:schemeClr val="tx2"/>
                </a:solidFill>
              </a:defRPr>
            </a:lvl3pPr>
            <a:lvl4pPr>
              <a:spcBef>
                <a:spcPts val="0"/>
              </a:spcBef>
              <a:spcAft>
                <a:spcPts val="600"/>
              </a:spcAft>
              <a:defRPr>
                <a:solidFill>
                  <a:schemeClr val="tx2"/>
                </a:solidFill>
              </a:defRPr>
            </a:lvl4pPr>
            <a:lvl5pPr>
              <a:spcBef>
                <a:spcPts val="0"/>
              </a:spcBef>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035778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49D7B91C-A6EE-B2F4-3DDB-A84D1A1C839A}"/>
              </a:ext>
            </a:extLst>
          </p:cNvPr>
          <p:cNvGraphicFramePr>
            <a:graphicFrameLocks noChangeAspect="1"/>
          </p:cNvGraphicFramePr>
          <p:nvPr userDrawn="1">
            <p:custDataLst>
              <p:tags r:id="rId32"/>
            </p:custDataLst>
            <p:extLst>
              <p:ext uri="{D42A27DB-BD31-4B8C-83A1-F6EECF244321}">
                <p14:modId xmlns:p14="http://schemas.microsoft.com/office/powerpoint/2010/main" val="10446927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3" imgW="333" imgH="336" progId="TCLayout.ActiveDocument.1">
                  <p:embed/>
                </p:oleObj>
              </mc:Choice>
              <mc:Fallback>
                <p:oleObj name="think-cell Slide" r:id="rId33" imgW="333" imgH="336" progId="TCLayout.ActiveDocument.1">
                  <p:embed/>
                  <p:pic>
                    <p:nvPicPr>
                      <p:cNvPr id="8" name="Object 7" hidden="1">
                        <a:extLst>
                          <a:ext uri="{FF2B5EF4-FFF2-40B4-BE49-F238E27FC236}">
                            <a16:creationId xmlns:a16="http://schemas.microsoft.com/office/drawing/2014/main" id="{49D7B91C-A6EE-B2F4-3DDB-A84D1A1C839A}"/>
                          </a:ext>
                        </a:extLst>
                      </p:cNvPr>
                      <p:cNvPicPr/>
                      <p:nvPr/>
                    </p:nvPicPr>
                    <p:blipFill>
                      <a:blip r:embed="rId34"/>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838200" y="365126"/>
            <a:ext cx="10515600" cy="811922"/>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838200" y="1410511"/>
            <a:ext cx="10515600" cy="476645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2C386F-201B-4116-877F-6C3DF1F1CF7D}" type="datetimeFigureOut">
              <a:rPr lang="en-US" smtClean="0"/>
              <a:t>8/4/2024</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C47768-7B87-4333-AB29-62AF06BDECD9}" type="slidenum">
              <a:rPr lang="en-US" smtClean="0"/>
              <a:t>‹#›</a:t>
            </a:fld>
            <a:endParaRPr lang="en-US"/>
          </a:p>
        </p:txBody>
      </p:sp>
    </p:spTree>
    <p:extLst>
      <p:ext uri="{BB962C8B-B14F-4D97-AF65-F5344CB8AC3E}">
        <p14:creationId xmlns:p14="http://schemas.microsoft.com/office/powerpoint/2010/main" val="35726561"/>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9" r:id="rId25"/>
    <p:sldLayoutId id="2147483690" r:id="rId26"/>
    <p:sldLayoutId id="2147483691" r:id="rId27"/>
    <p:sldLayoutId id="2147483692" r:id="rId28"/>
    <p:sldLayoutId id="2147483693" r:id="rId29"/>
    <p:sldLayoutId id="2147483694" r:id="rId30"/>
  </p:sldLayoutIdLst>
  <p:txStyles>
    <p:titleStyle>
      <a:lvl1pPr algn="l" defTabSz="914217" rtl="0" eaLnBrk="1" latinLnBrk="0" hangingPunct="1">
        <a:lnSpc>
          <a:spcPct val="100000"/>
        </a:lnSpc>
        <a:spcBef>
          <a:spcPct val="0"/>
        </a:spcBef>
        <a:buNone/>
        <a:defRPr sz="3299" kern="1200">
          <a:solidFill>
            <a:srgbClr val="333333"/>
          </a:solidFill>
          <a:latin typeface="Arial" panose="020B0604020202020204" pitchFamily="34" charset="0"/>
          <a:ea typeface="+mj-ea"/>
          <a:cs typeface="Arial" panose="020B0604020202020204" pitchFamily="34" charset="0"/>
        </a:defRPr>
      </a:lvl1pPr>
    </p:titleStyle>
    <p:bodyStyle>
      <a:lvl1pPr marL="228554" indent="-228554" algn="l" defTabSz="914217" rtl="0" eaLnBrk="1" latinLnBrk="0" hangingPunct="1">
        <a:lnSpc>
          <a:spcPct val="100000"/>
        </a:lnSpc>
        <a:spcBef>
          <a:spcPts val="0"/>
        </a:spcBef>
        <a:spcAft>
          <a:spcPts val="600"/>
        </a:spcAft>
        <a:buFont typeface="Arial" panose="020B0604020202020204" pitchFamily="34" charset="0"/>
        <a:buChar char="•"/>
        <a:defRPr sz="2200" kern="1200">
          <a:solidFill>
            <a:srgbClr val="333333"/>
          </a:solidFill>
          <a:latin typeface="Arial" panose="020B0604020202020204" pitchFamily="34" charset="0"/>
          <a:ea typeface="+mn-ea"/>
          <a:cs typeface="Arial" panose="020B0604020202020204" pitchFamily="34" charset="0"/>
        </a:defRPr>
      </a:lvl1pPr>
      <a:lvl2pPr marL="685663" indent="-228554" algn="l" defTabSz="914217" rtl="0" eaLnBrk="1" latinLnBrk="0" hangingPunct="1">
        <a:lnSpc>
          <a:spcPct val="100000"/>
        </a:lnSpc>
        <a:spcBef>
          <a:spcPts val="0"/>
        </a:spcBef>
        <a:spcAft>
          <a:spcPts val="600"/>
        </a:spcAft>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771" indent="-228554" algn="l" defTabSz="914217" rtl="0" eaLnBrk="1" latinLnBrk="0" hangingPunct="1">
        <a:lnSpc>
          <a:spcPct val="100000"/>
        </a:lnSpc>
        <a:spcBef>
          <a:spcPts val="0"/>
        </a:spcBef>
        <a:spcAft>
          <a:spcPts val="600"/>
        </a:spcAft>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3pPr>
      <a:lvl4pPr marL="1599880" indent="-228554" algn="l" defTabSz="914217" rtl="0" eaLnBrk="1" latinLnBrk="0" hangingPunct="1">
        <a:lnSpc>
          <a:spcPct val="100000"/>
        </a:lnSpc>
        <a:spcBef>
          <a:spcPts val="0"/>
        </a:spcBef>
        <a:spcAft>
          <a:spcPts val="600"/>
        </a:spcAft>
        <a:buFont typeface="Arial" panose="020B0604020202020204" pitchFamily="34" charset="0"/>
        <a:buChar char="•"/>
        <a:defRPr sz="1200" kern="1200">
          <a:solidFill>
            <a:srgbClr val="333333"/>
          </a:solidFill>
          <a:latin typeface="Arial" panose="020B0604020202020204" pitchFamily="34" charset="0"/>
          <a:ea typeface="+mn-ea"/>
          <a:cs typeface="Arial" panose="020B0604020202020204" pitchFamily="34" charset="0"/>
        </a:defRPr>
      </a:lvl4pPr>
      <a:lvl5pPr marL="2056989" indent="-228554" algn="l" defTabSz="914217" rtl="0" eaLnBrk="1" latinLnBrk="0" hangingPunct="1">
        <a:lnSpc>
          <a:spcPct val="100000"/>
        </a:lnSpc>
        <a:spcBef>
          <a:spcPts val="0"/>
        </a:spcBef>
        <a:spcAft>
          <a:spcPts val="600"/>
        </a:spcAft>
        <a:buFont typeface="Arial" panose="020B0604020202020204" pitchFamily="34" charset="0"/>
        <a:buChar char="•"/>
        <a:defRPr sz="1200" kern="1200">
          <a:solidFill>
            <a:srgbClr val="333333"/>
          </a:solidFill>
          <a:latin typeface="Arial" panose="020B0604020202020204" pitchFamily="34" charset="0"/>
          <a:ea typeface="+mn-ea"/>
          <a:cs typeface="Arial" panose="020B0604020202020204" pitchFamily="34" charset="0"/>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7.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6.xml"/><Relationship Id="rId1" Type="http://schemas.openxmlformats.org/officeDocument/2006/relationships/tags" Target="../tags/tag9.xml"/><Relationship Id="rId4" Type="http://schemas.openxmlformats.org/officeDocument/2006/relationships/image" Target="../media/image1.emf"/></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D0B0F2-4309-45A3-A99E-4F152CEFF5E6}"/>
              </a:ext>
            </a:extLst>
          </p:cNvPr>
          <p:cNvSpPr>
            <a:spLocks noGrp="1"/>
          </p:cNvSpPr>
          <p:nvPr>
            <p:ph type="ctrTitle"/>
          </p:nvPr>
        </p:nvSpPr>
        <p:spPr>
          <a:xfrm>
            <a:off x="794521" y="2508718"/>
            <a:ext cx="7375650" cy="1655763"/>
          </a:xfrm>
        </p:spPr>
        <p:txBody>
          <a:bodyPr/>
          <a:lstStyle/>
          <a:p>
            <a:r>
              <a:rPr lang="en-US" b="1" dirty="0"/>
              <a:t>All India Women Hackathon</a:t>
            </a:r>
            <a:endParaRPr lang="en-US" sz="2800" dirty="0"/>
          </a:p>
        </p:txBody>
      </p:sp>
      <p:sp>
        <p:nvSpPr>
          <p:cNvPr id="6" name="Subtitle 5">
            <a:extLst>
              <a:ext uri="{FF2B5EF4-FFF2-40B4-BE49-F238E27FC236}">
                <a16:creationId xmlns:a16="http://schemas.microsoft.com/office/drawing/2014/main" id="{BE993E83-2AA5-459F-B4CB-E9A02A8098F7}"/>
              </a:ext>
            </a:extLst>
          </p:cNvPr>
          <p:cNvSpPr>
            <a:spLocks noGrp="1"/>
          </p:cNvSpPr>
          <p:nvPr>
            <p:ph type="subTitle" idx="1"/>
          </p:nvPr>
        </p:nvSpPr>
        <p:spPr>
          <a:xfrm>
            <a:off x="794521" y="4256556"/>
            <a:ext cx="7375650" cy="1655762"/>
          </a:xfrm>
        </p:spPr>
        <p:txBody>
          <a:bodyPr/>
          <a:lstStyle/>
          <a:p>
            <a:r>
              <a:rPr lang="en-US" dirty="0"/>
              <a:t>CODERS</a:t>
            </a:r>
          </a:p>
        </p:txBody>
      </p:sp>
      <p:pic>
        <p:nvPicPr>
          <p:cNvPr id="1026" name="Picture 2" descr="Shooting Stars Foundation Expands Governing Board of Directors to Increase  Program Growth and Student Impact">
            <a:extLst>
              <a:ext uri="{FF2B5EF4-FFF2-40B4-BE49-F238E27FC236}">
                <a16:creationId xmlns:a16="http://schemas.microsoft.com/office/drawing/2014/main" id="{2C733EFF-12F6-A4B2-41E5-BF8E0AA95E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568" b="12567"/>
          <a:stretch/>
        </p:blipFill>
        <p:spPr bwMode="auto">
          <a:xfrm>
            <a:off x="4889938" y="841037"/>
            <a:ext cx="2412123" cy="921589"/>
          </a:xfrm>
          <a:prstGeom prst="rect">
            <a:avLst/>
          </a:prstGeom>
          <a:noFill/>
          <a:extLst>
            <a:ext uri="{909E8E84-426E-40DD-AFC4-6F175D3DCCD1}">
              <a14:hiddenFill xmlns:a14="http://schemas.microsoft.com/office/drawing/2010/main">
                <a:solidFill>
                  <a:srgbClr val="FFFFFF"/>
                </a:solidFill>
              </a14:hiddenFill>
            </a:ext>
          </a:extLst>
        </p:spPr>
      </p:pic>
      <p:sp>
        <p:nvSpPr>
          <p:cNvPr id="3" name="Multiplication Sign 2">
            <a:extLst>
              <a:ext uri="{FF2B5EF4-FFF2-40B4-BE49-F238E27FC236}">
                <a16:creationId xmlns:a16="http://schemas.microsoft.com/office/drawing/2014/main" id="{9C132675-5045-660E-3FFC-9905EB02A135}"/>
              </a:ext>
            </a:extLst>
          </p:cNvPr>
          <p:cNvSpPr/>
          <p:nvPr/>
        </p:nvSpPr>
        <p:spPr>
          <a:xfrm>
            <a:off x="3938954" y="1040574"/>
            <a:ext cx="543392" cy="522514"/>
          </a:xfrm>
          <a:prstGeom prst="mathMultiply">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778839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53F975-3E40-F478-CD80-7AF781CDBCE5}"/>
              </a:ext>
            </a:extLst>
          </p:cNvPr>
          <p:cNvSpPr>
            <a:spLocks noGrp="1"/>
          </p:cNvSpPr>
          <p:nvPr>
            <p:ph type="title"/>
          </p:nvPr>
        </p:nvSpPr>
        <p:spPr/>
        <p:txBody>
          <a:bodyPr/>
          <a:lstStyle/>
          <a:p>
            <a:r>
              <a:rPr lang="en-IN" dirty="0"/>
              <a:t>Screen Shots of Output after Implementation </a:t>
            </a:r>
          </a:p>
        </p:txBody>
      </p:sp>
      <p:pic>
        <p:nvPicPr>
          <p:cNvPr id="7" name="Picture 6">
            <a:extLst>
              <a:ext uri="{FF2B5EF4-FFF2-40B4-BE49-F238E27FC236}">
                <a16:creationId xmlns:a16="http://schemas.microsoft.com/office/drawing/2014/main" id="{0AB4E66B-9723-9120-D552-10251B4EC1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005" y="902364"/>
            <a:ext cx="10355120" cy="5763429"/>
          </a:xfrm>
          <a:prstGeom prst="rect">
            <a:avLst/>
          </a:prstGeom>
        </p:spPr>
      </p:pic>
    </p:spTree>
    <p:extLst>
      <p:ext uri="{BB962C8B-B14F-4D97-AF65-F5344CB8AC3E}">
        <p14:creationId xmlns:p14="http://schemas.microsoft.com/office/powerpoint/2010/main" val="2948606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6C584-D169-9FD5-1039-F4FEE8C81C87}"/>
              </a:ext>
            </a:extLst>
          </p:cNvPr>
          <p:cNvSpPr>
            <a:spLocks noGrp="1"/>
          </p:cNvSpPr>
          <p:nvPr>
            <p:ph type="title"/>
          </p:nvPr>
        </p:nvSpPr>
        <p:spPr/>
        <p:txBody>
          <a:bodyPr/>
          <a:lstStyle/>
          <a:p>
            <a:r>
              <a:rPr lang="en-IN" dirty="0"/>
              <a:t>Screen Shots of Output after Implementation </a:t>
            </a:r>
          </a:p>
        </p:txBody>
      </p:sp>
      <p:pic>
        <p:nvPicPr>
          <p:cNvPr id="5" name="Content Placeholder 4">
            <a:extLst>
              <a:ext uri="{FF2B5EF4-FFF2-40B4-BE49-F238E27FC236}">
                <a16:creationId xmlns:a16="http://schemas.microsoft.com/office/drawing/2014/main" id="{8A75E0BF-E6A7-9DE5-499C-8406E7A612DA}"/>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995422" y="1053296"/>
            <a:ext cx="7500395" cy="5291178"/>
          </a:xfrm>
        </p:spPr>
      </p:pic>
    </p:spTree>
    <p:extLst>
      <p:ext uri="{BB962C8B-B14F-4D97-AF65-F5344CB8AC3E}">
        <p14:creationId xmlns:p14="http://schemas.microsoft.com/office/powerpoint/2010/main" val="31309997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8797A-2D04-F8CC-20BD-B9B361A5CC87}"/>
              </a:ext>
            </a:extLst>
          </p:cNvPr>
          <p:cNvSpPr>
            <a:spLocks noGrp="1"/>
          </p:cNvSpPr>
          <p:nvPr>
            <p:ph type="title"/>
          </p:nvPr>
        </p:nvSpPr>
        <p:spPr/>
        <p:txBody>
          <a:bodyPr/>
          <a:lstStyle/>
          <a:p>
            <a:r>
              <a:rPr lang="en-IN" dirty="0"/>
              <a:t>Screen Shots of Output after Implementation </a:t>
            </a:r>
          </a:p>
        </p:txBody>
      </p:sp>
      <p:pic>
        <p:nvPicPr>
          <p:cNvPr id="5" name="Content Placeholder 4">
            <a:extLst>
              <a:ext uri="{FF2B5EF4-FFF2-40B4-BE49-F238E27FC236}">
                <a16:creationId xmlns:a16="http://schemas.microsoft.com/office/drawing/2014/main" id="{13541510-7D00-4944-0EB0-31F81E982585}"/>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609600" y="940924"/>
            <a:ext cx="7920942" cy="5077911"/>
          </a:xfrm>
        </p:spPr>
      </p:pic>
    </p:spTree>
    <p:extLst>
      <p:ext uri="{BB962C8B-B14F-4D97-AF65-F5344CB8AC3E}">
        <p14:creationId xmlns:p14="http://schemas.microsoft.com/office/powerpoint/2010/main" val="1181998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B7007-4C63-D979-60BC-8614E1A80018}"/>
              </a:ext>
            </a:extLst>
          </p:cNvPr>
          <p:cNvSpPr>
            <a:spLocks noGrp="1"/>
          </p:cNvSpPr>
          <p:nvPr>
            <p:ph type="title"/>
          </p:nvPr>
        </p:nvSpPr>
        <p:spPr/>
        <p:txBody>
          <a:bodyPr/>
          <a:lstStyle/>
          <a:p>
            <a:r>
              <a:rPr lang="en-IN" dirty="0"/>
              <a:t>POTENTIAL CHALLENGES</a:t>
            </a:r>
          </a:p>
        </p:txBody>
      </p:sp>
      <p:sp>
        <p:nvSpPr>
          <p:cNvPr id="3" name="Content Placeholder 2">
            <a:extLst>
              <a:ext uri="{FF2B5EF4-FFF2-40B4-BE49-F238E27FC236}">
                <a16:creationId xmlns:a16="http://schemas.microsoft.com/office/drawing/2014/main" id="{062E0FDB-F967-FF35-E0DC-5012B9418DD5}"/>
              </a:ext>
            </a:extLst>
          </p:cNvPr>
          <p:cNvSpPr>
            <a:spLocks noGrp="1"/>
          </p:cNvSpPr>
          <p:nvPr>
            <p:ph idx="1"/>
          </p:nvPr>
        </p:nvSpPr>
        <p:spPr/>
        <p:txBody>
          <a:bodyPr/>
          <a:lstStyle/>
          <a:p>
            <a:r>
              <a:rPr lang="en-IN" dirty="0"/>
              <a:t>Data Quality and Availability :</a:t>
            </a:r>
          </a:p>
          <a:p>
            <a:pPr marL="0" indent="0">
              <a:buNone/>
            </a:pPr>
            <a:r>
              <a:rPr lang="en-IN" dirty="0"/>
              <a:t>Challenge: Incomplete ,noisy or biased data can affect model performance.</a:t>
            </a:r>
          </a:p>
          <a:p>
            <a:pPr marL="0" indent="0">
              <a:buNone/>
            </a:pPr>
            <a:r>
              <a:rPr lang="en-IN" dirty="0"/>
              <a:t>Solution: Implementation of robust data preprocessing techniques.</a:t>
            </a:r>
          </a:p>
          <a:p>
            <a:r>
              <a:rPr lang="en-IN" dirty="0"/>
              <a:t>Model Performance and Accuracy:</a:t>
            </a:r>
          </a:p>
          <a:p>
            <a:pPr marL="0" indent="0">
              <a:buNone/>
            </a:pPr>
            <a:r>
              <a:rPr lang="en-IN" dirty="0"/>
              <a:t>Challenge: Models may produce false positive or false negatives affecting reliability.</a:t>
            </a:r>
          </a:p>
          <a:p>
            <a:pPr marL="0" indent="0">
              <a:buNone/>
            </a:pPr>
            <a:r>
              <a:rPr lang="en-IN" dirty="0"/>
              <a:t>Solution: Continuous evaluation using metrics.</a:t>
            </a:r>
          </a:p>
          <a:p>
            <a:r>
              <a:rPr lang="en-IN" dirty="0"/>
              <a:t>Scalability:</a:t>
            </a:r>
          </a:p>
          <a:p>
            <a:pPr marL="0" indent="0">
              <a:buNone/>
            </a:pPr>
            <a:r>
              <a:rPr lang="en-IN" dirty="0"/>
              <a:t>Challenge: Handling Large volumes of real-time data can strain system resources.</a:t>
            </a:r>
          </a:p>
          <a:p>
            <a:pPr marL="0" indent="0">
              <a:buNone/>
            </a:pPr>
            <a:r>
              <a:rPr lang="en-IN" dirty="0"/>
              <a:t>Solution: Utilize scalable cloud infrastructure and optimize model performance.</a:t>
            </a:r>
          </a:p>
          <a:p>
            <a:r>
              <a:rPr lang="en-IN" dirty="0"/>
              <a:t>Data Privacy and Security:</a:t>
            </a:r>
          </a:p>
          <a:p>
            <a:pPr marL="0" indent="0">
              <a:buNone/>
            </a:pPr>
            <a:r>
              <a:rPr lang="en-IN" dirty="0"/>
              <a:t>Challenge: Protecting sensitive data while ensuring compliance with regulations is critical.</a:t>
            </a:r>
          </a:p>
          <a:p>
            <a:pPr marL="0" indent="0">
              <a:buNone/>
            </a:pPr>
            <a:r>
              <a:rPr lang="en-IN" dirty="0"/>
              <a:t>Solution: Implementation of strong encryption.</a:t>
            </a:r>
          </a:p>
          <a:p>
            <a:endParaRPr lang="en-IN" dirty="0"/>
          </a:p>
        </p:txBody>
      </p:sp>
    </p:spTree>
    <p:extLst>
      <p:ext uri="{BB962C8B-B14F-4D97-AF65-F5344CB8AC3E}">
        <p14:creationId xmlns:p14="http://schemas.microsoft.com/office/powerpoint/2010/main" val="212613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725FE-B91F-BA50-15F3-774EC2402028}"/>
              </a:ext>
            </a:extLst>
          </p:cNvPr>
          <p:cNvSpPr>
            <a:spLocks noGrp="1"/>
          </p:cNvSpPr>
          <p:nvPr>
            <p:ph type="title"/>
          </p:nvPr>
        </p:nvSpPr>
        <p:spPr/>
        <p:txBody>
          <a:bodyPr/>
          <a:lstStyle/>
          <a:p>
            <a:r>
              <a:rPr lang="en-IN" dirty="0"/>
              <a:t>IMPACT OF SUCCESSFUL DEPLOYMENT</a:t>
            </a:r>
          </a:p>
        </p:txBody>
      </p:sp>
      <p:sp>
        <p:nvSpPr>
          <p:cNvPr id="3" name="Content Placeholder 2">
            <a:extLst>
              <a:ext uri="{FF2B5EF4-FFF2-40B4-BE49-F238E27FC236}">
                <a16:creationId xmlns:a16="http://schemas.microsoft.com/office/drawing/2014/main" id="{505FA12F-CCED-95C0-DD33-15AAB3CDA3FB}"/>
              </a:ext>
            </a:extLst>
          </p:cNvPr>
          <p:cNvSpPr>
            <a:spLocks noGrp="1"/>
          </p:cNvSpPr>
          <p:nvPr>
            <p:ph idx="1"/>
          </p:nvPr>
        </p:nvSpPr>
        <p:spPr/>
        <p:txBody>
          <a:bodyPr/>
          <a:lstStyle/>
          <a:p>
            <a:r>
              <a:rPr lang="en-IN" dirty="0"/>
              <a:t>Enhanced Security</a:t>
            </a:r>
          </a:p>
          <a:p>
            <a:r>
              <a:rPr lang="en-IN" dirty="0"/>
              <a:t>Operational Efficiency</a:t>
            </a:r>
          </a:p>
          <a:p>
            <a:r>
              <a:rPr lang="en-IN" dirty="0"/>
              <a:t>Regulatory Compliance</a:t>
            </a:r>
          </a:p>
          <a:p>
            <a:r>
              <a:rPr lang="en-IN" dirty="0"/>
              <a:t>Customer Trust and Satisfaction</a:t>
            </a:r>
          </a:p>
          <a:p>
            <a:r>
              <a:rPr lang="en-IN" dirty="0"/>
              <a:t>Scalability and Adaptability</a:t>
            </a:r>
          </a:p>
          <a:p>
            <a:r>
              <a:rPr lang="en-IN" dirty="0"/>
              <a:t>Cost savings</a:t>
            </a:r>
          </a:p>
          <a:p>
            <a:r>
              <a:rPr lang="en-IN" dirty="0"/>
              <a:t>Enhanced Decision Making</a:t>
            </a:r>
          </a:p>
        </p:txBody>
      </p:sp>
    </p:spTree>
    <p:extLst>
      <p:ext uri="{BB962C8B-B14F-4D97-AF65-F5344CB8AC3E}">
        <p14:creationId xmlns:p14="http://schemas.microsoft.com/office/powerpoint/2010/main" val="2197969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A0B7D-4F29-5335-ED11-CA8AAD333639}"/>
              </a:ext>
            </a:extLst>
          </p:cNvPr>
          <p:cNvSpPr>
            <a:spLocks noGrp="1"/>
          </p:cNvSpPr>
          <p:nvPr>
            <p:ph type="title"/>
          </p:nvPr>
        </p:nvSpPr>
        <p:spPr/>
        <p:txBody>
          <a:bodyPr/>
          <a:lstStyle/>
          <a:p>
            <a:r>
              <a:rPr lang="en-IN" dirty="0"/>
              <a:t>RoadMap</a:t>
            </a:r>
          </a:p>
        </p:txBody>
      </p:sp>
      <p:sp>
        <p:nvSpPr>
          <p:cNvPr id="3" name="Content Placeholder 2">
            <a:extLst>
              <a:ext uri="{FF2B5EF4-FFF2-40B4-BE49-F238E27FC236}">
                <a16:creationId xmlns:a16="http://schemas.microsoft.com/office/drawing/2014/main" id="{8EF97A59-83E6-EE3A-BB76-9DD9A7020C1B}"/>
              </a:ext>
            </a:extLst>
          </p:cNvPr>
          <p:cNvSpPr>
            <a:spLocks noGrp="1"/>
          </p:cNvSpPr>
          <p:nvPr>
            <p:ph idx="1"/>
          </p:nvPr>
        </p:nvSpPr>
        <p:spPr/>
        <p:txBody>
          <a:bodyPr/>
          <a:lstStyle/>
          <a:p>
            <a:pPr marL="0" indent="0">
              <a:buNone/>
            </a:pPr>
            <a:r>
              <a:rPr lang="en-IN" b="1" dirty="0"/>
              <a:t>Week1:</a:t>
            </a:r>
          </a:p>
          <a:p>
            <a:r>
              <a:rPr lang="en-IN" dirty="0"/>
              <a:t>Project Planning and Requirements gathering: </a:t>
            </a:r>
          </a:p>
          <a:p>
            <a:r>
              <a:rPr lang="en-IN" dirty="0"/>
              <a:t>Data Collection and Preparation</a:t>
            </a:r>
            <a:endParaRPr lang="en-IN" b="1" dirty="0"/>
          </a:p>
          <a:p>
            <a:r>
              <a:rPr lang="en-IN" dirty="0"/>
              <a:t>Model Development – Isolation Forest </a:t>
            </a:r>
          </a:p>
          <a:p>
            <a:pPr marL="0" indent="0">
              <a:buNone/>
            </a:pPr>
            <a:endParaRPr lang="en-IN" dirty="0"/>
          </a:p>
          <a:p>
            <a:pPr marL="0" indent="0">
              <a:buNone/>
            </a:pPr>
            <a:r>
              <a:rPr lang="en-IN" b="1" dirty="0"/>
              <a:t>Week2:</a:t>
            </a:r>
          </a:p>
          <a:p>
            <a:r>
              <a:rPr lang="en-IN" dirty="0"/>
              <a:t>Integration and Deployment</a:t>
            </a:r>
          </a:p>
          <a:p>
            <a:r>
              <a:rPr lang="en-IN" dirty="0"/>
              <a:t>Monitoring</a:t>
            </a:r>
          </a:p>
          <a:p>
            <a:r>
              <a:rPr lang="en-IN" dirty="0"/>
              <a:t>Maintenance</a:t>
            </a:r>
          </a:p>
          <a:p>
            <a:pPr marL="0" indent="0">
              <a:buNone/>
            </a:pPr>
            <a:endParaRPr lang="en-IN" b="1" dirty="0"/>
          </a:p>
          <a:p>
            <a:pPr marL="0" indent="0">
              <a:buNone/>
            </a:pPr>
            <a:endParaRPr lang="en-IN" dirty="0"/>
          </a:p>
          <a:p>
            <a:pPr marL="0" indent="0">
              <a:buNone/>
            </a:pPr>
            <a:r>
              <a:rPr lang="en-IN" dirty="0"/>
              <a:t> </a:t>
            </a:r>
          </a:p>
        </p:txBody>
      </p:sp>
    </p:spTree>
    <p:extLst>
      <p:ext uri="{BB962C8B-B14F-4D97-AF65-F5344CB8AC3E}">
        <p14:creationId xmlns:p14="http://schemas.microsoft.com/office/powerpoint/2010/main" val="23729753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82DD3-E282-4B62-BA70-E9246D391350}"/>
              </a:ext>
            </a:extLst>
          </p:cNvPr>
          <p:cNvSpPr>
            <a:spLocks noGrp="1"/>
          </p:cNvSpPr>
          <p:nvPr>
            <p:ph type="title"/>
          </p:nvPr>
        </p:nvSpPr>
        <p:spPr/>
        <p:txBody>
          <a:bodyPr/>
          <a:lstStyle/>
          <a:p>
            <a:r>
              <a:rPr lang="en-US" b="1"/>
              <a:t>Business Value</a:t>
            </a:r>
          </a:p>
        </p:txBody>
      </p:sp>
      <p:sp>
        <p:nvSpPr>
          <p:cNvPr id="7" name="TextBox 6">
            <a:extLst>
              <a:ext uri="{FF2B5EF4-FFF2-40B4-BE49-F238E27FC236}">
                <a16:creationId xmlns:a16="http://schemas.microsoft.com/office/drawing/2014/main" id="{5AFDA4B2-691B-4FD4-AE04-85F9CDA02C30}"/>
              </a:ext>
            </a:extLst>
          </p:cNvPr>
          <p:cNvSpPr txBox="1"/>
          <p:nvPr/>
        </p:nvSpPr>
        <p:spPr>
          <a:xfrm>
            <a:off x="312088" y="2105043"/>
            <a:ext cx="11625446" cy="2031325"/>
          </a:xfrm>
          <a:prstGeom prst="rect">
            <a:avLst/>
          </a:prstGeom>
          <a:noFill/>
        </p:spPr>
        <p:txBody>
          <a:bodyPr wrap="square" rtlCol="0">
            <a:spAutoFit/>
          </a:bodyPr>
          <a:lstStyle/>
          <a:p>
            <a:pPr marL="342900" indent="-342900">
              <a:buAutoNum type="arabicPeriod"/>
            </a:pPr>
            <a:r>
              <a:rPr lang="en-US" dirty="0">
                <a:solidFill>
                  <a:schemeClr val="bg2">
                    <a:lumMod val="50000"/>
                  </a:schemeClr>
                </a:solidFill>
                <a:latin typeface="Arial" panose="020B0604020202020204" pitchFamily="34" charset="0"/>
                <a:cs typeface="Arial" panose="020B0604020202020204" pitchFamily="34" charset="0"/>
              </a:rPr>
              <a:t>Enhanced Security and Fraud Prevention</a:t>
            </a:r>
          </a:p>
          <a:p>
            <a:pPr marL="342900" indent="-342900">
              <a:buAutoNum type="arabicPeriod"/>
            </a:pPr>
            <a:r>
              <a:rPr lang="en-US" dirty="0">
                <a:solidFill>
                  <a:schemeClr val="bg2">
                    <a:lumMod val="50000"/>
                  </a:schemeClr>
                </a:solidFill>
                <a:latin typeface="Arial" panose="020B0604020202020204" pitchFamily="34" charset="0"/>
                <a:cs typeface="Arial" panose="020B0604020202020204" pitchFamily="34" charset="0"/>
              </a:rPr>
              <a:t>Cost Savings</a:t>
            </a:r>
          </a:p>
          <a:p>
            <a:pPr marL="342900" indent="-342900">
              <a:buAutoNum type="arabicPeriod"/>
            </a:pPr>
            <a:r>
              <a:rPr lang="en-US" dirty="0">
                <a:solidFill>
                  <a:schemeClr val="bg2">
                    <a:lumMod val="50000"/>
                  </a:schemeClr>
                </a:solidFill>
                <a:latin typeface="Arial" panose="020B0604020202020204" pitchFamily="34" charset="0"/>
                <a:cs typeface="Arial" panose="020B0604020202020204" pitchFamily="34" charset="0"/>
              </a:rPr>
              <a:t>Improved Customer Trust and Satisfaction</a:t>
            </a:r>
          </a:p>
          <a:p>
            <a:pPr marL="342900" indent="-342900">
              <a:buAutoNum type="arabicPeriod"/>
            </a:pPr>
            <a:r>
              <a:rPr lang="en-US" dirty="0">
                <a:solidFill>
                  <a:schemeClr val="bg2">
                    <a:lumMod val="50000"/>
                  </a:schemeClr>
                </a:solidFill>
                <a:latin typeface="Arial" panose="020B0604020202020204" pitchFamily="34" charset="0"/>
                <a:cs typeface="Arial" panose="020B0604020202020204" pitchFamily="34" charset="0"/>
              </a:rPr>
              <a:t>Regulatory Compliance</a:t>
            </a:r>
          </a:p>
          <a:p>
            <a:pPr marL="342900" indent="-342900">
              <a:buAutoNum type="arabicPeriod"/>
            </a:pPr>
            <a:r>
              <a:rPr lang="en-US" dirty="0">
                <a:solidFill>
                  <a:schemeClr val="bg2">
                    <a:lumMod val="50000"/>
                  </a:schemeClr>
                </a:solidFill>
                <a:latin typeface="Arial" panose="020B0604020202020204" pitchFamily="34" charset="0"/>
                <a:cs typeface="Arial" panose="020B0604020202020204" pitchFamily="34" charset="0"/>
              </a:rPr>
              <a:t>Competitive Advantage</a:t>
            </a:r>
          </a:p>
          <a:p>
            <a:pPr marL="342900" indent="-342900">
              <a:buAutoNum type="arabicPeriod"/>
            </a:pPr>
            <a:r>
              <a:rPr lang="en-US" dirty="0">
                <a:solidFill>
                  <a:schemeClr val="bg2">
                    <a:lumMod val="50000"/>
                  </a:schemeClr>
                </a:solidFill>
                <a:latin typeface="Arial" panose="020B0604020202020204" pitchFamily="34" charset="0"/>
                <a:cs typeface="Arial" panose="020B0604020202020204" pitchFamily="34" charset="0"/>
              </a:rPr>
              <a:t>Scalability and Efficiency </a:t>
            </a:r>
          </a:p>
          <a:p>
            <a:pPr marL="342900" indent="-342900">
              <a:buAutoNum type="arabicPeriod"/>
            </a:pPr>
            <a:r>
              <a:rPr lang="en-US" dirty="0">
                <a:solidFill>
                  <a:schemeClr val="bg2">
                    <a:lumMod val="50000"/>
                  </a:schemeClr>
                </a:solidFill>
                <a:latin typeface="Arial" panose="020B0604020202020204" pitchFamily="34" charset="0"/>
                <a:cs typeface="Arial" panose="020B0604020202020204" pitchFamily="34" charset="0"/>
              </a:rPr>
              <a:t>Data- Driven Insights</a:t>
            </a:r>
          </a:p>
        </p:txBody>
      </p:sp>
    </p:spTree>
    <p:custDataLst>
      <p:tags r:id="rId1"/>
    </p:custDataLst>
    <p:extLst>
      <p:ext uri="{BB962C8B-B14F-4D97-AF65-F5344CB8AC3E}">
        <p14:creationId xmlns:p14="http://schemas.microsoft.com/office/powerpoint/2010/main" val="10527205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877EF-68D1-C432-F2CB-D4D66B859259}"/>
              </a:ext>
            </a:extLst>
          </p:cNvPr>
          <p:cNvSpPr>
            <a:spLocks noGrp="1"/>
          </p:cNvSpPr>
          <p:nvPr>
            <p:ph type="title"/>
          </p:nvPr>
        </p:nvSpPr>
        <p:spPr/>
        <p:txBody>
          <a:bodyPr/>
          <a:lstStyle/>
          <a:p>
            <a:r>
              <a:rPr lang="en-IN" dirty="0"/>
              <a:t>INNOVATION AND IMPACT</a:t>
            </a:r>
          </a:p>
        </p:txBody>
      </p:sp>
      <p:sp>
        <p:nvSpPr>
          <p:cNvPr id="3" name="Content Placeholder 2">
            <a:extLst>
              <a:ext uri="{FF2B5EF4-FFF2-40B4-BE49-F238E27FC236}">
                <a16:creationId xmlns:a16="http://schemas.microsoft.com/office/drawing/2014/main" id="{2C5BA96B-3CAF-8176-2AAF-EBDE52775207}"/>
              </a:ext>
            </a:extLst>
          </p:cNvPr>
          <p:cNvSpPr>
            <a:spLocks noGrp="1"/>
          </p:cNvSpPr>
          <p:nvPr>
            <p:ph idx="1"/>
          </p:nvPr>
        </p:nvSpPr>
        <p:spPr/>
        <p:txBody>
          <a:bodyPr/>
          <a:lstStyle/>
          <a:p>
            <a:r>
              <a:rPr lang="en-IN" dirty="0"/>
              <a:t>Real-time Anomaly Detection</a:t>
            </a:r>
          </a:p>
          <a:p>
            <a:r>
              <a:rPr lang="en-IN" dirty="0"/>
              <a:t>Predictive Analytics</a:t>
            </a:r>
          </a:p>
          <a:p>
            <a:r>
              <a:rPr lang="en-IN" dirty="0"/>
              <a:t>Automated Response mechanism</a:t>
            </a:r>
          </a:p>
          <a:p>
            <a:r>
              <a:rPr lang="en-IN" dirty="0"/>
              <a:t>Privacy and Fairness</a:t>
            </a:r>
          </a:p>
        </p:txBody>
      </p:sp>
    </p:spTree>
    <p:extLst>
      <p:ext uri="{BB962C8B-B14F-4D97-AF65-F5344CB8AC3E}">
        <p14:creationId xmlns:p14="http://schemas.microsoft.com/office/powerpoint/2010/main" val="35537511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82DD3-E282-4B62-BA70-E9246D391350}"/>
              </a:ext>
            </a:extLst>
          </p:cNvPr>
          <p:cNvSpPr>
            <a:spLocks noGrp="1"/>
          </p:cNvSpPr>
          <p:nvPr>
            <p:ph type="title"/>
          </p:nvPr>
        </p:nvSpPr>
        <p:spPr/>
        <p:txBody>
          <a:bodyPr/>
          <a:lstStyle/>
          <a:p>
            <a:r>
              <a:rPr lang="en-US" b="1"/>
              <a:t>Deployment Plan and Integration</a:t>
            </a:r>
          </a:p>
        </p:txBody>
      </p:sp>
      <p:sp>
        <p:nvSpPr>
          <p:cNvPr id="7" name="TextBox 6">
            <a:extLst>
              <a:ext uri="{FF2B5EF4-FFF2-40B4-BE49-F238E27FC236}">
                <a16:creationId xmlns:a16="http://schemas.microsoft.com/office/drawing/2014/main" id="{5AFDA4B2-691B-4FD4-AE04-85F9CDA02C30}"/>
              </a:ext>
            </a:extLst>
          </p:cNvPr>
          <p:cNvSpPr txBox="1"/>
          <p:nvPr/>
        </p:nvSpPr>
        <p:spPr>
          <a:xfrm>
            <a:off x="312088" y="2105043"/>
            <a:ext cx="11625446" cy="3970318"/>
          </a:xfrm>
          <a:prstGeom prst="rect">
            <a:avLst/>
          </a:prstGeom>
          <a:noFill/>
        </p:spPr>
        <p:txBody>
          <a:bodyPr wrap="square" rtlCol="0">
            <a:spAutoFit/>
          </a:bodyPr>
          <a:lstStyle/>
          <a:p>
            <a:r>
              <a:rPr lang="en-US" b="1" dirty="0">
                <a:solidFill>
                  <a:schemeClr val="bg2">
                    <a:lumMod val="50000"/>
                  </a:schemeClr>
                </a:solidFill>
                <a:latin typeface="Arial" panose="020B0604020202020204" pitchFamily="34" charset="0"/>
                <a:cs typeface="Arial" panose="020B0604020202020204" pitchFamily="34" charset="0"/>
              </a:rPr>
              <a:t>Deployment Plan:</a:t>
            </a:r>
          </a:p>
          <a:p>
            <a:endParaRPr lang="en-US" b="1" dirty="0">
              <a:solidFill>
                <a:schemeClr val="bg2">
                  <a:lumMod val="50000"/>
                </a:schemeClr>
              </a:solidFill>
              <a:latin typeface="Arial" panose="020B0604020202020204" pitchFamily="34" charset="0"/>
              <a:cs typeface="Arial" panose="020B0604020202020204" pitchFamily="34" charset="0"/>
            </a:endParaRPr>
          </a:p>
          <a:p>
            <a:pPr marL="342900" indent="-342900">
              <a:buAutoNum type="arabicPeriod"/>
            </a:pPr>
            <a:r>
              <a:rPr lang="en-US" dirty="0">
                <a:solidFill>
                  <a:schemeClr val="bg2">
                    <a:lumMod val="50000"/>
                  </a:schemeClr>
                </a:solidFill>
                <a:latin typeface="Arial" panose="020B0604020202020204" pitchFamily="34" charset="0"/>
                <a:cs typeface="Arial" panose="020B0604020202020204" pitchFamily="34" charset="0"/>
              </a:rPr>
              <a:t>Preparation of Environment like infrastructure and dependencies has python and necessary libraries installed.</a:t>
            </a:r>
          </a:p>
          <a:p>
            <a:pPr marL="342900" indent="-342900">
              <a:buAutoNum type="arabicPeriod"/>
            </a:pPr>
            <a:r>
              <a:rPr lang="en-US" dirty="0">
                <a:solidFill>
                  <a:schemeClr val="bg2">
                    <a:lumMod val="50000"/>
                  </a:schemeClr>
                </a:solidFill>
                <a:latin typeface="Arial" panose="020B0604020202020204" pitchFamily="34" charset="0"/>
                <a:cs typeface="Arial" panose="020B0604020202020204" pitchFamily="34" charset="0"/>
              </a:rPr>
              <a:t>Deployment Strategy through Testing.</a:t>
            </a:r>
          </a:p>
          <a:p>
            <a:pPr marL="342900" indent="-342900">
              <a:buAutoNum type="arabicPeriod"/>
            </a:pPr>
            <a:r>
              <a:rPr lang="en-US" dirty="0">
                <a:solidFill>
                  <a:schemeClr val="bg2">
                    <a:lumMod val="50000"/>
                  </a:schemeClr>
                </a:solidFill>
                <a:latin typeface="Arial" panose="020B0604020202020204" pitchFamily="34" charset="0"/>
                <a:cs typeface="Arial" panose="020B0604020202020204" pitchFamily="34" charset="0"/>
              </a:rPr>
              <a:t>Security Measures where encrypting sensitive data takes place.</a:t>
            </a:r>
          </a:p>
          <a:p>
            <a:pPr marL="342900" indent="-342900">
              <a:buAutoNum type="arabicPeriod"/>
            </a:pPr>
            <a:endParaRPr lang="en-US" dirty="0">
              <a:solidFill>
                <a:schemeClr val="bg2">
                  <a:lumMod val="50000"/>
                </a:schemeClr>
              </a:solidFill>
              <a:latin typeface="Arial" panose="020B0604020202020204" pitchFamily="34" charset="0"/>
              <a:cs typeface="Arial" panose="020B0604020202020204" pitchFamily="34" charset="0"/>
            </a:endParaRPr>
          </a:p>
          <a:p>
            <a:r>
              <a:rPr lang="en-US" b="1" dirty="0">
                <a:solidFill>
                  <a:schemeClr val="bg2">
                    <a:lumMod val="50000"/>
                  </a:schemeClr>
                </a:solidFill>
                <a:latin typeface="Arial" panose="020B0604020202020204" pitchFamily="34" charset="0"/>
                <a:cs typeface="Arial" panose="020B0604020202020204" pitchFamily="34" charset="0"/>
              </a:rPr>
              <a:t>Integration Plan:</a:t>
            </a:r>
          </a:p>
          <a:p>
            <a:endParaRPr lang="en-US" b="1" dirty="0">
              <a:solidFill>
                <a:schemeClr val="bg2">
                  <a:lumMod val="50000"/>
                </a:schemeClr>
              </a:solidFill>
              <a:latin typeface="Arial" panose="020B0604020202020204" pitchFamily="34" charset="0"/>
              <a:cs typeface="Arial" panose="020B0604020202020204" pitchFamily="34" charset="0"/>
            </a:endParaRPr>
          </a:p>
          <a:p>
            <a:pPr marL="342900" indent="-342900">
              <a:buAutoNum type="arabicPeriod"/>
            </a:pPr>
            <a:r>
              <a:rPr lang="en-US" dirty="0">
                <a:solidFill>
                  <a:schemeClr val="bg2">
                    <a:lumMod val="50000"/>
                  </a:schemeClr>
                </a:solidFill>
                <a:latin typeface="Arial" panose="020B0604020202020204" pitchFamily="34" charset="0"/>
                <a:cs typeface="Arial" panose="020B0604020202020204" pitchFamily="34" charset="0"/>
              </a:rPr>
              <a:t>API Integration where they interact with the anomaly detection model.</a:t>
            </a:r>
          </a:p>
          <a:p>
            <a:pPr marL="342900" indent="-342900">
              <a:buAutoNum type="arabicPeriod"/>
            </a:pPr>
            <a:r>
              <a:rPr lang="en-US" dirty="0">
                <a:solidFill>
                  <a:schemeClr val="bg2">
                    <a:lumMod val="50000"/>
                  </a:schemeClr>
                </a:solidFill>
                <a:latin typeface="Arial" panose="020B0604020202020204" pitchFamily="34" charset="0"/>
                <a:cs typeface="Arial" panose="020B0604020202020204" pitchFamily="34" charset="0"/>
              </a:rPr>
              <a:t>Data Flow Integration: Mechanisms to ingest transaction data from various sources.</a:t>
            </a:r>
          </a:p>
          <a:p>
            <a:pPr marL="342900" indent="-342900">
              <a:buAutoNum type="arabicPeriod"/>
            </a:pPr>
            <a:r>
              <a:rPr lang="en-US" dirty="0">
                <a:solidFill>
                  <a:schemeClr val="bg2">
                    <a:lumMod val="50000"/>
                  </a:schemeClr>
                </a:solidFill>
                <a:latin typeface="Arial" panose="020B0604020202020204" pitchFamily="34" charset="0"/>
                <a:cs typeface="Arial" panose="020B0604020202020204" pitchFamily="34" charset="0"/>
              </a:rPr>
              <a:t>User Interfaces and Alerts</a:t>
            </a:r>
          </a:p>
          <a:p>
            <a:pPr marL="342900" indent="-342900">
              <a:buAutoNum type="arabicPeriod"/>
            </a:pPr>
            <a:r>
              <a:rPr lang="en-US" dirty="0">
                <a:solidFill>
                  <a:schemeClr val="bg2">
                    <a:lumMod val="50000"/>
                  </a:schemeClr>
                </a:solidFill>
                <a:latin typeface="Arial" panose="020B0604020202020204" pitchFamily="34" charset="0"/>
                <a:cs typeface="Arial" panose="020B0604020202020204" pitchFamily="34" charset="0"/>
              </a:rPr>
              <a:t>Testing and Validation</a:t>
            </a:r>
          </a:p>
          <a:p>
            <a:endParaRPr lang="en-US" b="1" dirty="0">
              <a:solidFill>
                <a:schemeClr val="bg2">
                  <a:lumMod val="50000"/>
                </a:schemeClr>
              </a:solidFill>
              <a:latin typeface="Arial" panose="020B0604020202020204" pitchFamily="34" charset="0"/>
              <a:cs typeface="Arial" panose="020B0604020202020204" pitchFamily="34" charset="0"/>
            </a:endParaRPr>
          </a:p>
          <a:p>
            <a:endParaRPr lang="en-US" dirty="0">
              <a:solidFill>
                <a:schemeClr val="bg2">
                  <a:lumMod val="50000"/>
                </a:schemeClr>
              </a:solidFill>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28970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82DD3-E282-4B62-BA70-E9246D391350}"/>
              </a:ext>
            </a:extLst>
          </p:cNvPr>
          <p:cNvSpPr>
            <a:spLocks noGrp="1"/>
          </p:cNvSpPr>
          <p:nvPr>
            <p:ph type="title"/>
          </p:nvPr>
        </p:nvSpPr>
        <p:spPr/>
        <p:txBody>
          <a:bodyPr/>
          <a:lstStyle/>
          <a:p>
            <a:r>
              <a:rPr lang="en-US" b="1" dirty="0"/>
              <a:t>Recommendations and Next Steps </a:t>
            </a:r>
          </a:p>
        </p:txBody>
      </p:sp>
      <p:sp>
        <p:nvSpPr>
          <p:cNvPr id="3" name="Text Placeholder 2">
            <a:extLst>
              <a:ext uri="{FF2B5EF4-FFF2-40B4-BE49-F238E27FC236}">
                <a16:creationId xmlns:a16="http://schemas.microsoft.com/office/drawing/2014/main" id="{D448E830-2F5A-BB66-4E76-C0C495554CB8}"/>
              </a:ext>
            </a:extLst>
          </p:cNvPr>
          <p:cNvSpPr>
            <a:spLocks noGrp="1"/>
          </p:cNvSpPr>
          <p:nvPr>
            <p:ph type="body" sz="quarter" idx="10"/>
          </p:nvPr>
        </p:nvSpPr>
        <p:spPr/>
        <p:txBody>
          <a:bodyPr/>
          <a:lstStyle/>
          <a:p>
            <a:r>
              <a:rPr lang="en-US" dirty="0">
                <a:solidFill>
                  <a:schemeClr val="bg2">
                    <a:lumMod val="50000"/>
                  </a:schemeClr>
                </a:solidFill>
                <a:latin typeface="Arial" panose="020B0604020202020204" pitchFamily="34" charset="0"/>
                <a:cs typeface="Arial" panose="020B0604020202020204" pitchFamily="34" charset="0"/>
              </a:rPr>
              <a:t>Recommendations:</a:t>
            </a:r>
          </a:p>
          <a:p>
            <a:endParaRPr lang="en-US" dirty="0">
              <a:solidFill>
                <a:schemeClr val="bg2">
                  <a:lumMod val="50000"/>
                </a:schemeClr>
              </a:solidFill>
              <a:latin typeface="Arial" panose="020B0604020202020204" pitchFamily="34" charset="0"/>
              <a:cs typeface="Arial" panose="020B0604020202020204" pitchFamily="34" charset="0"/>
            </a:endParaRPr>
          </a:p>
          <a:p>
            <a:pPr marL="457200" indent="-457200">
              <a:buAutoNum type="arabicPeriod"/>
            </a:pPr>
            <a:r>
              <a:rPr lang="en-US" b="0" dirty="0">
                <a:solidFill>
                  <a:schemeClr val="bg2">
                    <a:lumMod val="50000"/>
                  </a:schemeClr>
                </a:solidFill>
              </a:rPr>
              <a:t>Model Enhancement</a:t>
            </a:r>
          </a:p>
          <a:p>
            <a:pPr marL="457200" indent="-457200">
              <a:buAutoNum type="arabicPeriod"/>
            </a:pPr>
            <a:r>
              <a:rPr lang="en-US" b="0" dirty="0">
                <a:solidFill>
                  <a:schemeClr val="bg2">
                    <a:lumMod val="50000"/>
                  </a:schemeClr>
                </a:solidFill>
                <a:latin typeface="Arial" panose="020B0604020202020204" pitchFamily="34" charset="0"/>
                <a:cs typeface="Arial" panose="020B0604020202020204" pitchFamily="34" charset="0"/>
              </a:rPr>
              <a:t>Data Quality</a:t>
            </a:r>
          </a:p>
          <a:p>
            <a:pPr marL="457200" indent="-457200">
              <a:buAutoNum type="arabicPeriod"/>
            </a:pPr>
            <a:r>
              <a:rPr lang="en-US" b="0" dirty="0">
                <a:solidFill>
                  <a:schemeClr val="bg2">
                    <a:lumMod val="50000"/>
                  </a:schemeClr>
                </a:solidFill>
              </a:rPr>
              <a:t>Model Evaluation</a:t>
            </a:r>
          </a:p>
          <a:p>
            <a:pPr marL="457200" indent="-457200">
              <a:buAutoNum type="arabicPeriod"/>
            </a:pPr>
            <a:r>
              <a:rPr lang="en-US" b="0" dirty="0">
                <a:solidFill>
                  <a:schemeClr val="bg2">
                    <a:lumMod val="50000"/>
                  </a:schemeClr>
                </a:solidFill>
              </a:rPr>
              <a:t>Scalability</a:t>
            </a:r>
          </a:p>
          <a:p>
            <a:pPr marL="457200" indent="-457200">
              <a:buAutoNum type="arabicPeriod"/>
            </a:pPr>
            <a:r>
              <a:rPr lang="en-US" b="0" dirty="0">
                <a:solidFill>
                  <a:schemeClr val="bg2">
                    <a:lumMod val="50000"/>
                  </a:schemeClr>
                </a:solidFill>
              </a:rPr>
              <a:t>User Feedback</a:t>
            </a:r>
          </a:p>
          <a:p>
            <a:pPr marL="457200" indent="-457200">
              <a:buAutoNum type="arabicPeriod"/>
            </a:pPr>
            <a:r>
              <a:rPr lang="en-US" b="0" dirty="0">
                <a:solidFill>
                  <a:schemeClr val="bg2">
                    <a:lumMod val="50000"/>
                  </a:schemeClr>
                </a:solidFill>
                <a:latin typeface="Arial" panose="020B0604020202020204" pitchFamily="34" charset="0"/>
                <a:cs typeface="Arial" panose="020B0604020202020204" pitchFamily="34" charset="0"/>
              </a:rPr>
              <a:t>Compliance and Security</a:t>
            </a:r>
          </a:p>
          <a:p>
            <a:endParaRPr lang="en-IN" dirty="0"/>
          </a:p>
        </p:txBody>
      </p:sp>
    </p:spTree>
    <p:custDataLst>
      <p:tags r:id="rId1"/>
    </p:custDataLst>
    <p:extLst>
      <p:ext uri="{BB962C8B-B14F-4D97-AF65-F5344CB8AC3E}">
        <p14:creationId xmlns:p14="http://schemas.microsoft.com/office/powerpoint/2010/main" val="500226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BEAE7-1A98-10EF-7E04-D042F35A8167}"/>
              </a:ext>
            </a:extLst>
          </p:cNvPr>
          <p:cNvSpPr>
            <a:spLocks noGrp="1"/>
          </p:cNvSpPr>
          <p:nvPr>
            <p:ph type="title"/>
          </p:nvPr>
        </p:nvSpPr>
        <p:spPr/>
        <p:txBody>
          <a:bodyPr/>
          <a:lstStyle/>
          <a:p>
            <a:r>
              <a:rPr lang="en-IN" b="1" dirty="0"/>
              <a:t>AI IN CYBERSECURITY FOR SECURE DIGITAL TRANSACTIONS AND DATA TRANSMISSIONS</a:t>
            </a:r>
          </a:p>
        </p:txBody>
      </p:sp>
      <p:sp>
        <p:nvSpPr>
          <p:cNvPr id="3" name="Content Placeholder 2">
            <a:extLst>
              <a:ext uri="{FF2B5EF4-FFF2-40B4-BE49-F238E27FC236}">
                <a16:creationId xmlns:a16="http://schemas.microsoft.com/office/drawing/2014/main" id="{1D1C6394-F957-02D1-A162-34BDB8743662}"/>
              </a:ext>
            </a:extLst>
          </p:cNvPr>
          <p:cNvSpPr>
            <a:spLocks noGrp="1"/>
          </p:cNvSpPr>
          <p:nvPr>
            <p:ph idx="1"/>
          </p:nvPr>
        </p:nvSpPr>
        <p:spPr/>
        <p:txBody>
          <a:bodyPr/>
          <a:lstStyle/>
          <a:p>
            <a:pPr marL="0" indent="0">
              <a:buNone/>
            </a:pPr>
            <a:r>
              <a:rPr lang="en-IN" dirty="0"/>
              <a:t>Problem Statement:</a:t>
            </a:r>
          </a:p>
          <a:p>
            <a:pPr marL="0" indent="0">
              <a:buNone/>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In the age of digital transactions and data transmissions, cyber threats like phishing, malware, and man-in-the-middle attacks are prevalent. These threats compromise the security of sensitive information, causing financial losses and damaging trust. Traditional security measures often fall short due to the evolving nature of cyber threats. There is a need for a robust, adaptive security system that can detect and mitigate these threats in real-time.</a:t>
            </a:r>
          </a:p>
          <a:p>
            <a:pPr marL="0" indent="0">
              <a:buNone/>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IN" dirty="0"/>
              <a:t>Solution:</a:t>
            </a:r>
          </a:p>
          <a:p>
            <a:pPr marL="0" indent="0">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To develop an AI-driven cybersecurity platform that enhances the security of digital transactions and data transmissions. The platform will utilize machine learning algorithms to detect anomalies, predict potential threats, and take proactive measures to prevent breaches. </a:t>
            </a:r>
            <a:endParaRPr lang="en-IN" dirty="0"/>
          </a:p>
        </p:txBody>
      </p:sp>
    </p:spTree>
    <p:extLst>
      <p:ext uri="{BB962C8B-B14F-4D97-AF65-F5344CB8AC3E}">
        <p14:creationId xmlns:p14="http://schemas.microsoft.com/office/powerpoint/2010/main" val="30038357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E31DF-6805-9966-14DF-115B82F92D39}"/>
              </a:ext>
            </a:extLst>
          </p:cNvPr>
          <p:cNvSpPr>
            <a:spLocks noGrp="1"/>
          </p:cNvSpPr>
          <p:nvPr>
            <p:ph type="title"/>
          </p:nvPr>
        </p:nvSpPr>
        <p:spPr/>
        <p:txBody>
          <a:bodyPr/>
          <a:lstStyle/>
          <a:p>
            <a:r>
              <a:rPr lang="en-US" b="1" dirty="0"/>
              <a:t>Recommendations and Next Steps </a:t>
            </a:r>
            <a:endParaRPr lang="en-IN" dirty="0"/>
          </a:p>
        </p:txBody>
      </p:sp>
      <p:sp>
        <p:nvSpPr>
          <p:cNvPr id="3" name="Text Placeholder 2">
            <a:extLst>
              <a:ext uri="{FF2B5EF4-FFF2-40B4-BE49-F238E27FC236}">
                <a16:creationId xmlns:a16="http://schemas.microsoft.com/office/drawing/2014/main" id="{95B635EF-A946-6CBC-2B50-130D57EEAEF1}"/>
              </a:ext>
            </a:extLst>
          </p:cNvPr>
          <p:cNvSpPr>
            <a:spLocks noGrp="1"/>
          </p:cNvSpPr>
          <p:nvPr>
            <p:ph type="body" sz="quarter" idx="10"/>
          </p:nvPr>
        </p:nvSpPr>
        <p:spPr/>
        <p:txBody>
          <a:bodyPr/>
          <a:lstStyle/>
          <a:p>
            <a:r>
              <a:rPr lang="en-IN" dirty="0"/>
              <a:t> </a:t>
            </a:r>
            <a:r>
              <a:rPr lang="en-IN" dirty="0">
                <a:solidFill>
                  <a:schemeClr val="accent5"/>
                </a:solidFill>
              </a:rPr>
              <a:t>Next Steps:</a:t>
            </a:r>
          </a:p>
          <a:p>
            <a:endParaRPr lang="en-IN" dirty="0">
              <a:solidFill>
                <a:schemeClr val="accent5"/>
              </a:solidFill>
            </a:endParaRPr>
          </a:p>
          <a:p>
            <a:pPr marL="457200" indent="-457200">
              <a:buAutoNum type="arabicPeriod"/>
            </a:pPr>
            <a:r>
              <a:rPr lang="en-IN" b="0" dirty="0"/>
              <a:t>Deploy the Model </a:t>
            </a:r>
          </a:p>
          <a:p>
            <a:pPr marL="457200" indent="-457200">
              <a:buAutoNum type="arabicPeriod"/>
            </a:pPr>
            <a:r>
              <a:rPr lang="en-IN" b="0" dirty="0"/>
              <a:t>Integrate with Systems</a:t>
            </a:r>
          </a:p>
          <a:p>
            <a:pPr marL="457200" indent="-457200">
              <a:buAutoNum type="arabicPeriod"/>
            </a:pPr>
            <a:r>
              <a:rPr lang="en-IN" b="0" dirty="0"/>
              <a:t>Set Up Monitoring and Alerts </a:t>
            </a:r>
          </a:p>
          <a:p>
            <a:pPr marL="457200" indent="-457200">
              <a:buAutoNum type="arabicPeriod"/>
            </a:pPr>
            <a:r>
              <a:rPr lang="en-IN" b="0" dirty="0"/>
              <a:t>Document and Train</a:t>
            </a:r>
          </a:p>
          <a:p>
            <a:pPr marL="457200" indent="-457200">
              <a:buAutoNum type="arabicPeriod"/>
            </a:pPr>
            <a:r>
              <a:rPr lang="en-IN" b="0" dirty="0"/>
              <a:t>Establish Feedback Loop</a:t>
            </a:r>
          </a:p>
          <a:p>
            <a:pPr marL="457200" indent="-457200">
              <a:buAutoNum type="arabicPeriod"/>
            </a:pPr>
            <a:r>
              <a:rPr lang="en-IN" b="0" dirty="0"/>
              <a:t>Plan for Maintenance</a:t>
            </a:r>
          </a:p>
          <a:p>
            <a:pPr marL="457200" indent="-457200">
              <a:buAutoNum type="arabicPeriod"/>
            </a:pPr>
            <a:r>
              <a:rPr lang="en-IN" b="0" dirty="0"/>
              <a:t>Evaluate Performance</a:t>
            </a:r>
          </a:p>
          <a:p>
            <a:pPr marL="457200" indent="-457200">
              <a:buAutoNum type="arabicPeriod"/>
            </a:pPr>
            <a:r>
              <a:rPr lang="en-IN" b="0" dirty="0"/>
              <a:t>Expand Use Cases</a:t>
            </a:r>
          </a:p>
        </p:txBody>
      </p:sp>
    </p:spTree>
    <p:extLst>
      <p:ext uri="{BB962C8B-B14F-4D97-AF65-F5344CB8AC3E}">
        <p14:creationId xmlns:p14="http://schemas.microsoft.com/office/powerpoint/2010/main" val="3826753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2D14253-A419-B445-D084-2B14E007BF24}"/>
              </a:ext>
            </a:extLst>
          </p:cNvPr>
          <p:cNvGraphicFramePr>
            <a:graphicFrameLocks noChangeAspect="1"/>
          </p:cNvGraphicFramePr>
          <p:nvPr>
            <p:custDataLst>
              <p:tags r:id="rId1"/>
            </p:custDataLst>
            <p:extLst>
              <p:ext uri="{D42A27DB-BD31-4B8C-83A1-F6EECF244321}">
                <p14:modId xmlns:p14="http://schemas.microsoft.com/office/powerpoint/2010/main" val="1116381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33" imgH="336" progId="TCLayout.ActiveDocument.1">
                  <p:embed/>
                </p:oleObj>
              </mc:Choice>
              <mc:Fallback>
                <p:oleObj name="think-cell Slide" r:id="rId3" imgW="333" imgH="336" progId="TCLayout.ActiveDocument.1">
                  <p:embed/>
                  <p:pic>
                    <p:nvPicPr>
                      <p:cNvPr id="5" name="Object 4" hidden="1">
                        <a:extLst>
                          <a:ext uri="{FF2B5EF4-FFF2-40B4-BE49-F238E27FC236}">
                            <a16:creationId xmlns:a16="http://schemas.microsoft.com/office/drawing/2014/main" id="{D2D14253-A419-B445-D084-2B14E007BF2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970215C-6C21-5D4F-FF5C-75DDB7C094B4}"/>
              </a:ext>
            </a:extLst>
          </p:cNvPr>
          <p:cNvSpPr>
            <a:spLocks noGrp="1"/>
          </p:cNvSpPr>
          <p:nvPr>
            <p:ph type="title"/>
          </p:nvPr>
        </p:nvSpPr>
        <p:spPr/>
        <p:txBody>
          <a:bodyPr vert="horz"/>
          <a:lstStyle/>
          <a:p>
            <a:r>
              <a:rPr lang="en-US" b="1" dirty="0"/>
              <a:t> Key Learnings</a:t>
            </a:r>
          </a:p>
        </p:txBody>
      </p:sp>
      <p:sp>
        <p:nvSpPr>
          <p:cNvPr id="3" name="Text Placeholder 2">
            <a:extLst>
              <a:ext uri="{FF2B5EF4-FFF2-40B4-BE49-F238E27FC236}">
                <a16:creationId xmlns:a16="http://schemas.microsoft.com/office/drawing/2014/main" id="{AA993D55-7C73-DE38-052F-6D6C52EFDDE8}"/>
              </a:ext>
            </a:extLst>
          </p:cNvPr>
          <p:cNvSpPr>
            <a:spLocks noGrp="1"/>
          </p:cNvSpPr>
          <p:nvPr>
            <p:ph type="body" sz="quarter" idx="10"/>
          </p:nvPr>
        </p:nvSpPr>
        <p:spPr/>
        <p:txBody>
          <a:bodyPr/>
          <a:lstStyle/>
          <a:p>
            <a:pPr marL="457200" indent="-457200">
              <a:buAutoNum type="arabicPeriod"/>
            </a:pPr>
            <a:r>
              <a:rPr lang="en-IN" b="0" dirty="0"/>
              <a:t>Understanding Isolation Forest</a:t>
            </a:r>
          </a:p>
          <a:p>
            <a:pPr marL="457200" indent="-457200">
              <a:buAutoNum type="arabicPeriod"/>
            </a:pPr>
            <a:r>
              <a:rPr lang="en-IN" b="0" dirty="0"/>
              <a:t>Data Preprocessing</a:t>
            </a:r>
          </a:p>
          <a:p>
            <a:pPr marL="457200" indent="-457200">
              <a:buAutoNum type="arabicPeriod"/>
            </a:pPr>
            <a:r>
              <a:rPr lang="en-IN" b="0" dirty="0"/>
              <a:t>Model Implementation</a:t>
            </a:r>
          </a:p>
          <a:p>
            <a:pPr marL="457200" indent="-457200">
              <a:buAutoNum type="arabicPeriod"/>
            </a:pPr>
            <a:r>
              <a:rPr lang="en-IN" b="0" dirty="0"/>
              <a:t>Evaluation Metrics</a:t>
            </a:r>
          </a:p>
          <a:p>
            <a:pPr marL="457200" indent="-457200">
              <a:buAutoNum type="arabicPeriod"/>
            </a:pPr>
            <a:r>
              <a:rPr lang="en-IN" b="0" dirty="0"/>
              <a:t>Deployment </a:t>
            </a:r>
          </a:p>
          <a:p>
            <a:pPr marL="457200" indent="-457200">
              <a:buAutoNum type="arabicPeriod"/>
            </a:pPr>
            <a:r>
              <a:rPr lang="en-IN" b="0" dirty="0"/>
              <a:t>Integration</a:t>
            </a:r>
          </a:p>
          <a:p>
            <a:pPr marL="457200" indent="-457200">
              <a:buAutoNum type="arabicPeriod"/>
            </a:pPr>
            <a:r>
              <a:rPr lang="en-IN" b="0" dirty="0"/>
              <a:t>Security and Compliance</a:t>
            </a:r>
          </a:p>
          <a:p>
            <a:pPr marL="457200" indent="-457200">
              <a:buAutoNum type="arabicPeriod"/>
            </a:pPr>
            <a:r>
              <a:rPr lang="en-IN" b="0" dirty="0"/>
              <a:t>Continuous Improvement </a:t>
            </a:r>
          </a:p>
          <a:p>
            <a:pPr marL="457200" indent="-457200">
              <a:buAutoNum type="arabicPeriod"/>
            </a:pPr>
            <a:r>
              <a:rPr lang="en-IN" b="0" dirty="0"/>
              <a:t>Documentation and Training</a:t>
            </a:r>
          </a:p>
          <a:p>
            <a:pPr marL="457200" indent="-457200">
              <a:buAutoNum type="arabicPeriod"/>
            </a:pPr>
            <a:r>
              <a:rPr lang="en-IN" b="0" dirty="0"/>
              <a:t>Scalability</a:t>
            </a:r>
          </a:p>
        </p:txBody>
      </p:sp>
    </p:spTree>
    <p:extLst>
      <p:ext uri="{BB962C8B-B14F-4D97-AF65-F5344CB8AC3E}">
        <p14:creationId xmlns:p14="http://schemas.microsoft.com/office/powerpoint/2010/main" val="22681419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516075-5059-47B8-E7FA-0FE2583D24D1}"/>
              </a:ext>
            </a:extLst>
          </p:cNvPr>
          <p:cNvSpPr>
            <a:spLocks noGrp="1"/>
          </p:cNvSpPr>
          <p:nvPr>
            <p:ph type="title"/>
          </p:nvPr>
        </p:nvSpPr>
        <p:spPr>
          <a:xfrm>
            <a:off x="548674" y="3122371"/>
            <a:ext cx="10970683" cy="613258"/>
          </a:xfrm>
        </p:spPr>
        <p:txBody>
          <a:bodyPr/>
          <a:lstStyle/>
          <a:p>
            <a:pPr algn="ctr"/>
            <a:r>
              <a:rPr lang="en-IN" sz="4800" dirty="0"/>
              <a:t>THANK YOU</a:t>
            </a:r>
          </a:p>
        </p:txBody>
      </p:sp>
    </p:spTree>
    <p:custDataLst>
      <p:tags r:id="rId1"/>
    </p:custDataLst>
    <p:extLst>
      <p:ext uri="{BB962C8B-B14F-4D97-AF65-F5344CB8AC3E}">
        <p14:creationId xmlns:p14="http://schemas.microsoft.com/office/powerpoint/2010/main" val="3763893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191D8-3432-198D-9FEF-AC7EBE7B6C29}"/>
              </a:ext>
            </a:extLst>
          </p:cNvPr>
          <p:cNvSpPr>
            <a:spLocks noGrp="1"/>
          </p:cNvSpPr>
          <p:nvPr>
            <p:ph type="title"/>
          </p:nvPr>
        </p:nvSpPr>
        <p:spPr/>
        <p:txBody>
          <a:bodyPr/>
          <a:lstStyle/>
          <a:p>
            <a:r>
              <a:rPr lang="en-IN" b="1" dirty="0"/>
              <a:t>KEY FEATURES OF THE SOLUTION</a:t>
            </a:r>
          </a:p>
        </p:txBody>
      </p:sp>
      <p:sp>
        <p:nvSpPr>
          <p:cNvPr id="3" name="Content Placeholder 2">
            <a:extLst>
              <a:ext uri="{FF2B5EF4-FFF2-40B4-BE49-F238E27FC236}">
                <a16:creationId xmlns:a16="http://schemas.microsoft.com/office/drawing/2014/main" id="{966558C1-1130-1C23-CDA0-9FB811E161E6}"/>
              </a:ext>
            </a:extLst>
          </p:cNvPr>
          <p:cNvSpPr>
            <a:spLocks noGrp="1"/>
          </p:cNvSpPr>
          <p:nvPr>
            <p:ph idx="1"/>
          </p:nvPr>
        </p:nvSpPr>
        <p:spPr/>
        <p:txBody>
          <a:bodyPr/>
          <a:lstStyle/>
          <a:p>
            <a:r>
              <a:rPr lang="en-IN" dirty="0"/>
              <a:t>Anomaly Detection</a:t>
            </a:r>
          </a:p>
          <a:p>
            <a:r>
              <a:rPr lang="en-IN" dirty="0"/>
              <a:t>Predictive Threat Analysis</a:t>
            </a:r>
          </a:p>
          <a:p>
            <a:r>
              <a:rPr lang="en-IN" dirty="0"/>
              <a:t>Automated Response</a:t>
            </a:r>
          </a:p>
          <a:p>
            <a:r>
              <a:rPr lang="en-IN" dirty="0"/>
              <a:t>Encryption and Secure Protocols</a:t>
            </a:r>
          </a:p>
          <a:p>
            <a:r>
              <a:rPr lang="en-IN" dirty="0"/>
              <a:t>User Behaviour Analysis</a:t>
            </a:r>
          </a:p>
          <a:p>
            <a:endParaRPr lang="en-IN" dirty="0"/>
          </a:p>
        </p:txBody>
      </p:sp>
    </p:spTree>
    <p:extLst>
      <p:ext uri="{BB962C8B-B14F-4D97-AF65-F5344CB8AC3E}">
        <p14:creationId xmlns:p14="http://schemas.microsoft.com/office/powerpoint/2010/main" val="998001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CBF7B-9342-A1C8-C802-9BED9D75D8FF}"/>
              </a:ext>
            </a:extLst>
          </p:cNvPr>
          <p:cNvSpPr>
            <a:spLocks noGrp="1"/>
          </p:cNvSpPr>
          <p:nvPr>
            <p:ph type="title"/>
          </p:nvPr>
        </p:nvSpPr>
        <p:spPr/>
        <p:txBody>
          <a:bodyPr/>
          <a:lstStyle/>
          <a:p>
            <a:r>
              <a:rPr lang="en-IN" dirty="0"/>
              <a:t>PRIORITIZING SUSTAINABILITY</a:t>
            </a:r>
          </a:p>
        </p:txBody>
      </p:sp>
      <p:sp>
        <p:nvSpPr>
          <p:cNvPr id="3" name="Content Placeholder 2">
            <a:extLst>
              <a:ext uri="{FF2B5EF4-FFF2-40B4-BE49-F238E27FC236}">
                <a16:creationId xmlns:a16="http://schemas.microsoft.com/office/drawing/2014/main" id="{D84725FA-CADC-957E-262A-93CDF373C5A3}"/>
              </a:ext>
            </a:extLst>
          </p:cNvPr>
          <p:cNvSpPr>
            <a:spLocks noGrp="1"/>
          </p:cNvSpPr>
          <p:nvPr>
            <p:ph idx="1"/>
          </p:nvPr>
        </p:nvSpPr>
        <p:spPr/>
        <p:txBody>
          <a:bodyPr/>
          <a:lstStyle/>
          <a:p>
            <a:r>
              <a:rPr lang="en-IN" dirty="0"/>
              <a:t>Efficient Resource Utilization: Optimized Algorithms like Isolation Forest is used.</a:t>
            </a:r>
          </a:p>
          <a:p>
            <a:pPr marL="0" indent="0">
              <a:buNone/>
            </a:pPr>
            <a:endParaRPr lang="en-IN" dirty="0"/>
          </a:p>
          <a:p>
            <a:r>
              <a:rPr lang="en-IN" dirty="0"/>
              <a:t>Green Computing Practices: Server Virtualization and efficient data.</a:t>
            </a:r>
          </a:p>
          <a:p>
            <a:pPr marL="0" indent="0">
              <a:buNone/>
            </a:pPr>
            <a:endParaRPr lang="en-IN" dirty="0"/>
          </a:p>
          <a:p>
            <a:r>
              <a:rPr lang="en-IN" dirty="0"/>
              <a:t>Data Management: Data reduction techniques were implemented.</a:t>
            </a:r>
          </a:p>
          <a:p>
            <a:pPr marL="0" indent="0">
              <a:buNone/>
            </a:pPr>
            <a:endParaRPr lang="en-IN" dirty="0"/>
          </a:p>
          <a:p>
            <a:r>
              <a:rPr lang="en-IN" dirty="0"/>
              <a:t>Data Minimization: Collected and Processed necessary data.</a:t>
            </a:r>
          </a:p>
        </p:txBody>
      </p:sp>
    </p:spTree>
    <p:extLst>
      <p:ext uri="{BB962C8B-B14F-4D97-AF65-F5344CB8AC3E}">
        <p14:creationId xmlns:p14="http://schemas.microsoft.com/office/powerpoint/2010/main" val="984106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EB562-C7FB-C4DD-5A72-2BB8B8E0A0AA}"/>
              </a:ext>
            </a:extLst>
          </p:cNvPr>
          <p:cNvSpPr>
            <a:spLocks noGrp="1"/>
          </p:cNvSpPr>
          <p:nvPr>
            <p:ph type="title"/>
          </p:nvPr>
        </p:nvSpPr>
        <p:spPr/>
        <p:txBody>
          <a:bodyPr/>
          <a:lstStyle/>
          <a:p>
            <a:r>
              <a:rPr lang="en-IN" dirty="0"/>
              <a:t>ETHICAL CONSIDERATIONS</a:t>
            </a:r>
          </a:p>
        </p:txBody>
      </p:sp>
      <p:sp>
        <p:nvSpPr>
          <p:cNvPr id="3" name="Content Placeholder 2">
            <a:extLst>
              <a:ext uri="{FF2B5EF4-FFF2-40B4-BE49-F238E27FC236}">
                <a16:creationId xmlns:a16="http://schemas.microsoft.com/office/drawing/2014/main" id="{0C986D29-8205-9CE5-B259-DE78D380D426}"/>
              </a:ext>
            </a:extLst>
          </p:cNvPr>
          <p:cNvSpPr>
            <a:spLocks noGrp="1"/>
          </p:cNvSpPr>
          <p:nvPr>
            <p:ph idx="1"/>
          </p:nvPr>
        </p:nvSpPr>
        <p:spPr/>
        <p:txBody>
          <a:bodyPr/>
          <a:lstStyle/>
          <a:p>
            <a:r>
              <a:rPr lang="en-IN" dirty="0"/>
              <a:t>Privacy and Data Protection :  Data Encryption and data minimization.</a:t>
            </a:r>
          </a:p>
          <a:p>
            <a:pPr marL="0" indent="0">
              <a:buNone/>
            </a:pPr>
            <a:endParaRPr lang="en-IN" dirty="0"/>
          </a:p>
          <a:p>
            <a:r>
              <a:rPr lang="en-IN" dirty="0"/>
              <a:t>Transparency and Accountability includes model explainability and documentation .</a:t>
            </a:r>
          </a:p>
          <a:p>
            <a:pPr marL="0" indent="0">
              <a:buNone/>
            </a:pPr>
            <a:endParaRPr lang="en-IN" dirty="0"/>
          </a:p>
          <a:p>
            <a:r>
              <a:rPr lang="en-IN" dirty="0"/>
              <a:t>Ethical Guidelines: Following ethical guidelines for Ai use including principles for responsible AI development and deployment.</a:t>
            </a:r>
          </a:p>
          <a:p>
            <a:pPr marL="0" indent="0">
              <a:buNone/>
            </a:pPr>
            <a:endParaRPr lang="en-IN" dirty="0"/>
          </a:p>
          <a:p>
            <a:r>
              <a:rPr lang="en-IN" dirty="0"/>
              <a:t>User Control and Consent : Allow users to access , correct or delete their data.</a:t>
            </a:r>
          </a:p>
          <a:p>
            <a:pPr marL="0" indent="0">
              <a:buNone/>
            </a:pPr>
            <a:endParaRPr lang="en-IN" dirty="0"/>
          </a:p>
        </p:txBody>
      </p:sp>
    </p:spTree>
    <p:extLst>
      <p:ext uri="{BB962C8B-B14F-4D97-AF65-F5344CB8AC3E}">
        <p14:creationId xmlns:p14="http://schemas.microsoft.com/office/powerpoint/2010/main" val="1341042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EC2A35-7458-4954-9635-46A3A0BCBE2F}"/>
              </a:ext>
            </a:extLst>
          </p:cNvPr>
          <p:cNvSpPr>
            <a:spLocks noGrp="1"/>
          </p:cNvSpPr>
          <p:nvPr>
            <p:ph type="title"/>
          </p:nvPr>
        </p:nvSpPr>
        <p:spPr/>
        <p:txBody>
          <a:bodyPr/>
          <a:lstStyle/>
          <a:p>
            <a:r>
              <a:rPr lang="en-US" b="1" dirty="0"/>
              <a:t>Outcome and Methodology</a:t>
            </a:r>
            <a:endParaRPr lang="en-US" sz="2000" i="1" dirty="0">
              <a:highlight>
                <a:srgbClr val="FFFF00"/>
              </a:highlight>
            </a:endParaRPr>
          </a:p>
        </p:txBody>
      </p:sp>
      <p:sp>
        <p:nvSpPr>
          <p:cNvPr id="5" name="Content Placeholder 4">
            <a:extLst>
              <a:ext uri="{FF2B5EF4-FFF2-40B4-BE49-F238E27FC236}">
                <a16:creationId xmlns:a16="http://schemas.microsoft.com/office/drawing/2014/main" id="{F5F1C2A8-A496-413C-A12B-6B89FE481AB1}"/>
              </a:ext>
            </a:extLst>
          </p:cNvPr>
          <p:cNvSpPr>
            <a:spLocks noGrp="1"/>
          </p:cNvSpPr>
          <p:nvPr>
            <p:ph idx="1"/>
          </p:nvPr>
        </p:nvSpPr>
        <p:spPr>
          <a:xfrm>
            <a:off x="838200" y="1410511"/>
            <a:ext cx="11041380" cy="4766453"/>
          </a:xfrm>
        </p:spPr>
        <p:txBody>
          <a:bodyPr/>
          <a:lstStyle/>
          <a:p>
            <a:pPr marL="0" indent="0">
              <a:buNone/>
            </a:pPr>
            <a:r>
              <a:rPr lang="en-US" sz="2000" b="1" i="1" dirty="0">
                <a:solidFill>
                  <a:schemeClr val="tx1"/>
                </a:solidFill>
              </a:rPr>
              <a:t>Methodology:</a:t>
            </a:r>
          </a:p>
          <a:p>
            <a:pPr marL="0" indent="0">
              <a:buNone/>
            </a:pPr>
            <a:endParaRPr lang="en-US" sz="2000" b="1" i="1" dirty="0">
              <a:solidFill>
                <a:schemeClr val="tx1"/>
              </a:solidFill>
            </a:endParaRPr>
          </a:p>
          <a:p>
            <a:pPr marL="457200" indent="-457200">
              <a:buAutoNum type="arabicPeriod"/>
            </a:pPr>
            <a:r>
              <a:rPr lang="en-US" sz="2000" b="1" i="1" dirty="0">
                <a:solidFill>
                  <a:srgbClr val="0064AF"/>
                </a:solidFill>
              </a:rPr>
              <a:t>Data Collection and Preprocessing</a:t>
            </a:r>
            <a:r>
              <a:rPr lang="en-US" sz="2000" i="1" dirty="0">
                <a:solidFill>
                  <a:srgbClr val="0064AF"/>
                </a:solidFill>
              </a:rPr>
              <a:t>: Used fraud detection dataset for evaluating.</a:t>
            </a:r>
          </a:p>
          <a:p>
            <a:pPr marL="457200" indent="-457200">
              <a:buAutoNum type="arabicPeriod"/>
            </a:pPr>
            <a:r>
              <a:rPr lang="en-US" sz="2000" b="1" i="1" dirty="0">
                <a:solidFill>
                  <a:srgbClr val="0064AF"/>
                </a:solidFill>
              </a:rPr>
              <a:t>Model Training : </a:t>
            </a:r>
            <a:r>
              <a:rPr lang="en-US" sz="2000" i="1" dirty="0">
                <a:solidFill>
                  <a:srgbClr val="0064AF"/>
                </a:solidFill>
              </a:rPr>
              <a:t>Used the Isolation Forest Algorithm for anomaly detection.</a:t>
            </a:r>
          </a:p>
          <a:p>
            <a:pPr marL="457200" indent="-457200">
              <a:buAutoNum type="arabicPeriod"/>
            </a:pPr>
            <a:r>
              <a:rPr lang="en-US" sz="2000" b="1" i="1" dirty="0">
                <a:solidFill>
                  <a:srgbClr val="0064AF"/>
                </a:solidFill>
              </a:rPr>
              <a:t>Anomaly Detection and Evaluation: </a:t>
            </a:r>
            <a:r>
              <a:rPr lang="en-US" sz="2000" i="1" dirty="0">
                <a:solidFill>
                  <a:srgbClr val="0064AF"/>
                </a:solidFill>
              </a:rPr>
              <a:t>Used the trained model to predict anomalies. Verified the number of detected anomalies.</a:t>
            </a:r>
          </a:p>
          <a:p>
            <a:pPr marL="457200" indent="-457200">
              <a:buAutoNum type="arabicPeriod"/>
            </a:pPr>
            <a:r>
              <a:rPr lang="en-US" sz="2000" b="1" i="1" dirty="0">
                <a:solidFill>
                  <a:srgbClr val="0064AF"/>
                </a:solidFill>
              </a:rPr>
              <a:t>Output Verification</a:t>
            </a:r>
            <a:r>
              <a:rPr lang="en-US" sz="2000" i="1" dirty="0">
                <a:solidFill>
                  <a:srgbClr val="0064AF"/>
                </a:solidFill>
              </a:rPr>
              <a:t>: Cross verified detected anomalies with known data points to verify accuracy.</a:t>
            </a:r>
          </a:p>
          <a:p>
            <a:pPr marL="457200" indent="-457200">
              <a:buAutoNum type="arabicPeriod"/>
            </a:pPr>
            <a:r>
              <a:rPr lang="en-US" sz="2000" b="1" i="1" dirty="0">
                <a:solidFill>
                  <a:srgbClr val="0064AF"/>
                </a:solidFill>
              </a:rPr>
              <a:t>Documentation and Reporting</a:t>
            </a:r>
            <a:r>
              <a:rPr lang="en-US" sz="2000" i="1" dirty="0">
                <a:solidFill>
                  <a:srgbClr val="0064AF"/>
                </a:solidFill>
              </a:rPr>
              <a:t>: Documentation including model parameters and evaluation metrics.</a:t>
            </a:r>
          </a:p>
          <a:p>
            <a:pPr marL="0" indent="0">
              <a:buNone/>
            </a:pPr>
            <a:endParaRPr lang="en-US" sz="2000" i="1" dirty="0">
              <a:solidFill>
                <a:srgbClr val="0064AF"/>
              </a:solidFill>
            </a:endParaRPr>
          </a:p>
        </p:txBody>
      </p:sp>
      <p:sp>
        <p:nvSpPr>
          <p:cNvPr id="3" name="AutoShape 2" descr="Indian Institute of Management Calcutta - Wikipedia">
            <a:extLst>
              <a:ext uri="{FF2B5EF4-FFF2-40B4-BE49-F238E27FC236}">
                <a16:creationId xmlns:a16="http://schemas.microsoft.com/office/drawing/2014/main" id="{6FCB5089-6CF7-68B2-EA78-C042DB627D05}"/>
              </a:ext>
            </a:extLst>
          </p:cNvPr>
          <p:cNvSpPr>
            <a:spLocks noChangeAspect="1" noChangeArrowheads="1"/>
          </p:cNvSpPr>
          <p:nvPr/>
        </p:nvSpPr>
        <p:spPr bwMode="auto">
          <a:xfrm>
            <a:off x="4451195" y="3276599"/>
            <a:ext cx="1797205" cy="179720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ustDataLst>
      <p:tags r:id="rId1"/>
    </p:custDataLst>
    <p:extLst>
      <p:ext uri="{BB962C8B-B14F-4D97-AF65-F5344CB8AC3E}">
        <p14:creationId xmlns:p14="http://schemas.microsoft.com/office/powerpoint/2010/main" val="2914834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F9558-9FE1-ED1A-BB83-C7DF40808D4F}"/>
              </a:ext>
            </a:extLst>
          </p:cNvPr>
          <p:cNvSpPr>
            <a:spLocks noGrp="1"/>
          </p:cNvSpPr>
          <p:nvPr>
            <p:ph type="title"/>
          </p:nvPr>
        </p:nvSpPr>
        <p:spPr/>
        <p:txBody>
          <a:bodyPr/>
          <a:lstStyle/>
          <a:p>
            <a:r>
              <a:rPr lang="en-US" b="1" dirty="0"/>
              <a:t>Outcome and Methodology</a:t>
            </a:r>
            <a:endParaRPr lang="en-IN" dirty="0"/>
          </a:p>
        </p:txBody>
      </p:sp>
      <p:sp>
        <p:nvSpPr>
          <p:cNvPr id="3" name="Content Placeholder 2">
            <a:extLst>
              <a:ext uri="{FF2B5EF4-FFF2-40B4-BE49-F238E27FC236}">
                <a16:creationId xmlns:a16="http://schemas.microsoft.com/office/drawing/2014/main" id="{DD6B2DE1-B5FE-A6DD-B73C-B57B3D54FC85}"/>
              </a:ext>
            </a:extLst>
          </p:cNvPr>
          <p:cNvSpPr>
            <a:spLocks noGrp="1"/>
          </p:cNvSpPr>
          <p:nvPr>
            <p:ph idx="1"/>
          </p:nvPr>
        </p:nvSpPr>
        <p:spPr/>
        <p:txBody>
          <a:bodyPr/>
          <a:lstStyle/>
          <a:p>
            <a:pPr marL="0" indent="0">
              <a:buNone/>
            </a:pPr>
            <a:r>
              <a:rPr lang="en-US" sz="2400" b="1" i="1" dirty="0">
                <a:solidFill>
                  <a:schemeClr val="tx1"/>
                </a:solidFill>
              </a:rPr>
              <a:t>Outcome:</a:t>
            </a:r>
          </a:p>
          <a:p>
            <a:pPr marL="0" indent="0">
              <a:buNone/>
            </a:pPr>
            <a:r>
              <a:rPr lang="en-US" sz="2400" b="1" i="1" dirty="0">
                <a:solidFill>
                  <a:srgbClr val="0064AF"/>
                </a:solidFill>
              </a:rPr>
              <a:t>Anomaly Detection:</a:t>
            </a:r>
            <a:r>
              <a:rPr lang="en-US" sz="2400" i="1" dirty="0">
                <a:solidFill>
                  <a:srgbClr val="0064AF"/>
                </a:solidFill>
              </a:rPr>
              <a:t> The Isolation Forest Algorithm successfully identified the anomalies in the dataset.</a:t>
            </a:r>
          </a:p>
          <a:p>
            <a:pPr marL="0" indent="0">
              <a:buNone/>
            </a:pPr>
            <a:endParaRPr lang="en-US" sz="2400" b="1" i="1" dirty="0">
              <a:solidFill>
                <a:srgbClr val="0064AF"/>
              </a:solidFill>
            </a:endParaRPr>
          </a:p>
          <a:p>
            <a:pPr marL="0" indent="0">
              <a:buNone/>
            </a:pPr>
            <a:r>
              <a:rPr lang="en-US" sz="2400" b="1" i="1" dirty="0">
                <a:solidFill>
                  <a:srgbClr val="0064AF"/>
                </a:solidFill>
              </a:rPr>
              <a:t>Performance Metrics: </a:t>
            </a:r>
            <a:r>
              <a:rPr lang="en-US" sz="2400" i="1" dirty="0">
                <a:solidFill>
                  <a:srgbClr val="0064AF"/>
                </a:solidFill>
              </a:rPr>
              <a:t>The model’s performance was evaluated by detecting anomalies.</a:t>
            </a:r>
          </a:p>
          <a:p>
            <a:pPr marL="0" indent="0">
              <a:buNone/>
            </a:pPr>
            <a:endParaRPr lang="en-US" sz="2400" b="1" i="1" dirty="0">
              <a:solidFill>
                <a:srgbClr val="0064AF"/>
              </a:solidFill>
            </a:endParaRPr>
          </a:p>
          <a:p>
            <a:pPr marL="0" indent="0">
              <a:buNone/>
            </a:pPr>
            <a:r>
              <a:rPr lang="en-US" sz="2400" b="1" i="1" dirty="0">
                <a:solidFill>
                  <a:srgbClr val="0064AF"/>
                </a:solidFill>
              </a:rPr>
              <a:t>Visual Insights</a:t>
            </a:r>
            <a:r>
              <a:rPr lang="en-US" sz="2400" i="1" dirty="0">
                <a:solidFill>
                  <a:srgbClr val="0064AF"/>
                </a:solidFill>
              </a:rPr>
              <a:t>: Visualizations highlighted the distribution of detected anomalies.</a:t>
            </a:r>
          </a:p>
          <a:p>
            <a:pPr marL="0" indent="0">
              <a:buNone/>
            </a:pPr>
            <a:endParaRPr lang="en-US" sz="2400" i="1" dirty="0">
              <a:solidFill>
                <a:srgbClr val="0064AF"/>
              </a:solidFill>
            </a:endParaRPr>
          </a:p>
          <a:p>
            <a:pPr marL="0" indent="0">
              <a:buNone/>
            </a:pPr>
            <a:endParaRPr lang="en-US" sz="2400" i="1" dirty="0">
              <a:solidFill>
                <a:schemeClr val="tx1"/>
              </a:solidFill>
            </a:endParaRPr>
          </a:p>
          <a:p>
            <a:endParaRPr lang="en-IN" dirty="0"/>
          </a:p>
        </p:txBody>
      </p:sp>
    </p:spTree>
    <p:extLst>
      <p:ext uri="{BB962C8B-B14F-4D97-AF65-F5344CB8AC3E}">
        <p14:creationId xmlns:p14="http://schemas.microsoft.com/office/powerpoint/2010/main" val="1080282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EC2A35-7458-4954-9635-46A3A0BCBE2F}"/>
              </a:ext>
            </a:extLst>
          </p:cNvPr>
          <p:cNvSpPr>
            <a:spLocks noGrp="1"/>
          </p:cNvSpPr>
          <p:nvPr>
            <p:ph type="title"/>
          </p:nvPr>
        </p:nvSpPr>
        <p:spPr>
          <a:xfrm>
            <a:off x="838199" y="503156"/>
            <a:ext cx="11535561" cy="811922"/>
          </a:xfrm>
        </p:spPr>
        <p:txBody>
          <a:bodyPr/>
          <a:lstStyle/>
          <a:p>
            <a:r>
              <a:rPr lang="en-US" sz="2400" b="1" i="1" dirty="0"/>
              <a:t>Metrics For Isolation Forest Algorithm</a:t>
            </a:r>
          </a:p>
        </p:txBody>
      </p:sp>
      <p:sp>
        <p:nvSpPr>
          <p:cNvPr id="9" name="TextBox 8">
            <a:extLst>
              <a:ext uri="{FF2B5EF4-FFF2-40B4-BE49-F238E27FC236}">
                <a16:creationId xmlns:a16="http://schemas.microsoft.com/office/drawing/2014/main" id="{0280C995-2ABA-D7CB-AC45-C6618D1A7731}"/>
              </a:ext>
            </a:extLst>
          </p:cNvPr>
          <p:cNvSpPr txBox="1"/>
          <p:nvPr/>
        </p:nvSpPr>
        <p:spPr>
          <a:xfrm>
            <a:off x="2090664" y="1306397"/>
            <a:ext cx="5139655" cy="280532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i="1" dirty="0">
                <a:solidFill>
                  <a:srgbClr val="0064AF"/>
                </a:solidFill>
                <a:latin typeface="Arial" panose="020B0604020202020204" pitchFamily="34" charset="0"/>
                <a:cs typeface="Arial" panose="020B0604020202020204" pitchFamily="34" charset="0"/>
              </a:rPr>
              <a:t>Precision , Recall and F1 Score</a:t>
            </a:r>
          </a:p>
          <a:p>
            <a:pPr marL="285750" indent="-285750">
              <a:lnSpc>
                <a:spcPct val="150000"/>
              </a:lnSpc>
              <a:buFont typeface="Arial" panose="020B0604020202020204" pitchFamily="34" charset="0"/>
              <a:buChar char="•"/>
            </a:pPr>
            <a:r>
              <a:rPr lang="en-US" sz="2000" i="1" dirty="0">
                <a:solidFill>
                  <a:srgbClr val="0064AF"/>
                </a:solidFill>
                <a:latin typeface="Arial" panose="020B0604020202020204" pitchFamily="34" charset="0"/>
                <a:cs typeface="Arial" panose="020B0604020202020204" pitchFamily="34" charset="0"/>
              </a:rPr>
              <a:t>Confusion Matrix</a:t>
            </a:r>
          </a:p>
          <a:p>
            <a:pPr marL="285750" indent="-285750">
              <a:lnSpc>
                <a:spcPct val="150000"/>
              </a:lnSpc>
              <a:buFont typeface="Arial" panose="020B0604020202020204" pitchFamily="34" charset="0"/>
              <a:buChar char="•"/>
            </a:pPr>
            <a:r>
              <a:rPr lang="en-US" sz="2000" i="1" dirty="0">
                <a:solidFill>
                  <a:srgbClr val="0064AF"/>
                </a:solidFill>
                <a:latin typeface="Arial" panose="020B0604020202020204" pitchFamily="34" charset="0"/>
                <a:cs typeface="Arial" panose="020B0604020202020204" pitchFamily="34" charset="0"/>
              </a:rPr>
              <a:t>Area under the Receiver Operating Characteristic Curve (ROC-AUC)</a:t>
            </a:r>
            <a:endParaRPr lang="en-US" sz="2000" i="1" baseline="30000" dirty="0">
              <a:solidFill>
                <a:srgbClr val="0064AF"/>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sz="2000" i="1" dirty="0">
                <a:solidFill>
                  <a:srgbClr val="0064AF"/>
                </a:solidFill>
                <a:latin typeface="Arial" panose="020B0604020202020204" pitchFamily="34" charset="0"/>
                <a:cs typeface="Arial" panose="020B0604020202020204" pitchFamily="34" charset="0"/>
              </a:rPr>
              <a:t>Area Under the Precision – Recall Curve (PR-AUC)</a:t>
            </a:r>
            <a:endParaRPr lang="en-US" sz="2000" i="1" baseline="30000" dirty="0">
              <a:solidFill>
                <a:srgbClr val="0064AF"/>
              </a:solidFill>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2266025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3BE5B-36BC-11E2-AE33-08498A24793C}"/>
              </a:ext>
            </a:extLst>
          </p:cNvPr>
          <p:cNvSpPr>
            <a:spLocks noGrp="1"/>
          </p:cNvSpPr>
          <p:nvPr>
            <p:ph type="title"/>
          </p:nvPr>
        </p:nvSpPr>
        <p:spPr/>
        <p:txBody>
          <a:bodyPr/>
          <a:lstStyle/>
          <a:p>
            <a:r>
              <a:rPr lang="en-IN" dirty="0"/>
              <a:t>IMPLEMENTATION PLAN</a:t>
            </a:r>
          </a:p>
        </p:txBody>
      </p:sp>
      <p:sp>
        <p:nvSpPr>
          <p:cNvPr id="3" name="Content Placeholder 2">
            <a:extLst>
              <a:ext uri="{FF2B5EF4-FFF2-40B4-BE49-F238E27FC236}">
                <a16:creationId xmlns:a16="http://schemas.microsoft.com/office/drawing/2014/main" id="{A4C1D718-489B-4222-B8BC-C77ED5759557}"/>
              </a:ext>
            </a:extLst>
          </p:cNvPr>
          <p:cNvSpPr>
            <a:spLocks noGrp="1"/>
          </p:cNvSpPr>
          <p:nvPr>
            <p:ph idx="1"/>
          </p:nvPr>
        </p:nvSpPr>
        <p:spPr/>
        <p:txBody>
          <a:bodyPr/>
          <a:lstStyle/>
          <a:p>
            <a:r>
              <a:rPr lang="en-IN" dirty="0"/>
              <a:t>Defining Objective and Scope</a:t>
            </a:r>
          </a:p>
          <a:p>
            <a:r>
              <a:rPr lang="en-IN" dirty="0"/>
              <a:t>Data Collection and Preparation</a:t>
            </a:r>
          </a:p>
          <a:p>
            <a:r>
              <a:rPr lang="en-IN" dirty="0"/>
              <a:t>Model Development </a:t>
            </a:r>
          </a:p>
          <a:p>
            <a:r>
              <a:rPr lang="en-IN" dirty="0"/>
              <a:t>Model Evaluation</a:t>
            </a:r>
          </a:p>
          <a:p>
            <a:r>
              <a:rPr lang="en-IN" dirty="0"/>
              <a:t>Integration and Deployment</a:t>
            </a:r>
          </a:p>
          <a:p>
            <a:r>
              <a:rPr lang="en-IN" dirty="0"/>
              <a:t>Monitoring and Maintenance </a:t>
            </a:r>
          </a:p>
          <a:p>
            <a:r>
              <a:rPr lang="en-IN" dirty="0"/>
              <a:t>Documentation and Training</a:t>
            </a:r>
          </a:p>
          <a:p>
            <a:r>
              <a:rPr lang="en-IN" dirty="0"/>
              <a:t>Review and Feedback</a:t>
            </a:r>
          </a:p>
          <a:p>
            <a:pPr marL="0" indent="0">
              <a:buNone/>
            </a:pPr>
            <a:endParaRPr lang="en-IN" dirty="0"/>
          </a:p>
        </p:txBody>
      </p:sp>
    </p:spTree>
    <p:extLst>
      <p:ext uri="{BB962C8B-B14F-4D97-AF65-F5344CB8AC3E}">
        <p14:creationId xmlns:p14="http://schemas.microsoft.com/office/powerpoint/2010/main" val="354936556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dMKb7mb"/>
  <p:tag name="ARTICULATE_DESIGN_ID_2021 BAA" val="tGVEPjQk"/>
  <p:tag name="ARTICULATE_PROJECT_OPEN" val="0"/>
  <p:tag name="THINKCELLUNDODONOTDELETE" val="0"/>
  <p:tag name="ARTICULATE_SLIDE_COUNT" val="6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2021 BAA">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1 BAA" id="{E130FCBF-971D-46F0-B806-0FC5692BFCC0}" vid="{A0A33917-B5B7-41BA-9F60-F4843AFC12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378</TotalTime>
  <Words>784</Words>
  <Application>Microsoft Office PowerPoint</Application>
  <PresentationFormat>Widescreen</PresentationFormat>
  <Paragraphs>155</Paragraphs>
  <Slides>22</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29" baseType="lpstr">
      <vt:lpstr>AppleSymbols</vt:lpstr>
      <vt:lpstr>Arial</vt:lpstr>
      <vt:lpstr>ATT Aleck Sans</vt:lpstr>
      <vt:lpstr>Calibri</vt:lpstr>
      <vt:lpstr>Graphik</vt:lpstr>
      <vt:lpstr>2021 BAA</vt:lpstr>
      <vt:lpstr>think-cell Slide</vt:lpstr>
      <vt:lpstr>All India Women Hackathon</vt:lpstr>
      <vt:lpstr>AI IN CYBERSECURITY FOR SECURE DIGITAL TRANSACTIONS AND DATA TRANSMISSIONS</vt:lpstr>
      <vt:lpstr>KEY FEATURES OF THE SOLUTION</vt:lpstr>
      <vt:lpstr>PRIORITIZING SUSTAINABILITY</vt:lpstr>
      <vt:lpstr>ETHICAL CONSIDERATIONS</vt:lpstr>
      <vt:lpstr>Outcome and Methodology</vt:lpstr>
      <vt:lpstr>Outcome and Methodology</vt:lpstr>
      <vt:lpstr>Metrics For Isolation Forest Algorithm</vt:lpstr>
      <vt:lpstr>IMPLEMENTATION PLAN</vt:lpstr>
      <vt:lpstr>Screen Shots of Output after Implementation </vt:lpstr>
      <vt:lpstr>Screen Shots of Output after Implementation </vt:lpstr>
      <vt:lpstr>Screen Shots of Output after Implementation </vt:lpstr>
      <vt:lpstr>POTENTIAL CHALLENGES</vt:lpstr>
      <vt:lpstr>IMPACT OF SUCCESSFUL DEPLOYMENT</vt:lpstr>
      <vt:lpstr>RoadMap</vt:lpstr>
      <vt:lpstr>Business Value</vt:lpstr>
      <vt:lpstr>INNOVATION AND IMPACT</vt:lpstr>
      <vt:lpstr>Deployment Plan and Integration</vt:lpstr>
      <vt:lpstr>Recommendations and Next Steps </vt:lpstr>
      <vt:lpstr>Recommendations and Next Steps </vt:lpstr>
      <vt:lpstr> Key Learnings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Gupta, Ankur</dc:creator>
  <cp:lastModifiedBy>Janet Arockya</cp:lastModifiedBy>
  <cp:revision>4</cp:revision>
  <dcterms:created xsi:type="dcterms:W3CDTF">2022-08-08T13:37:03Z</dcterms:created>
  <dcterms:modified xsi:type="dcterms:W3CDTF">2024-08-04T19:42:09Z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780E3EE4-6A46-412A-A8EB-4F79E9E1B346</vt:lpwstr>
  </property>
  <property fmtid="{D5CDD505-2E9C-101B-9397-08002B2CF9AE}" pid="3" name="ArticulatePath">
    <vt:lpwstr>https://wwt-my.sharepoint.com/personal/guptaan_wwt_com/Documents/DS Capstone</vt:lpwstr>
  </property>
</Properties>
</file>